
<file path=[Content_Types].xml><?xml version="1.0" encoding="utf-8"?>
<Types xmlns="http://schemas.openxmlformats.org/package/2006/content-type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Default Extension="jpeg" ContentType="image/jpeg"/>
  <Default Extension="rels" ContentType="application/vnd.openxmlformats-package.relationships+xml"/>
  <Default Extension="xml" ContentType="application/xml"/>
  <Default Extension="png" ContentType="image/png"/>
  <Default Extension="pdf" ContentType="application/pdf"/>
  <Default Extension="vml" ContentType="application/vnd.openxmlformats-officedocument.vmlDrawing"/>
  <Default Extension="bin" ContentType="application/vnd.openxmlformats-officedocument.oleObject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3.xml" ContentType="application/vnd.openxmlformats-officedocument.presentationml.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s/slide5.xml" ContentType="application/vnd.openxmlformats-officedocument.presentationml.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s/slide6.xml" ContentType="application/vnd.openxmlformats-officedocument.presentationml.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s/slide7.xml" ContentType="application/vnd.openxmlformats-officedocument.presentationml.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s/slide8.xml" ContentType="application/vnd.openxmlformats-officedocument.presentationml.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s/slide10.xml" ContentType="application/vnd.openxmlformats-officedocument.presentationml.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slides/slide11.xml" ContentType="application/vnd.openxmlformats-officedocument.presentationml.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s/slide12.xml" ContentType="application/vnd.openxmlformats-officedocument.presentationml.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slides/slide13.xml" ContentType="application/vnd.openxmlformats-officedocument.presentationml.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</file>

<file path=ppt/presentation.xml><?xml version="1.0" encoding="utf-8"?>
<p:presentation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sldMasterIdLst>
    <p:sldMasterId id="2147483648" r:id="rId2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4681728" cy="3511296"/>
  <p:notesSz cx="7772400" cy="10058400"/>
  <p:custDataLst>
    <p:tags r:id="rId6"/>
  </p:custData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FCFCF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tableStyles" Target="tableStyles.xml"/>
      <Relationship Id="rId4" Type="http://schemas.openxmlformats.org/officeDocument/2006/relationships/viewProps" Target="viewProps.xml"/>
      <Relationship Id="rId5" Type="http://schemas.openxmlformats.org/officeDocument/2006/relationships/presProps" Target="presProps.xml"/>
      <Relationship Id="rId6" Type="http://schemas.openxmlformats.org/officeDocument/2006/relationships/tags" Target="tags/tag1.xml"/>
      <Relationship Id="rId7" Type="http://schemas.openxmlformats.org/officeDocument/2006/relationships/slide" Target="slides/slide1.xml"/>
      <Relationship Id="rId8" Type="http://schemas.openxmlformats.org/officeDocument/2006/relationships/slide" Target="slides/slide2.xml"/>
      <Relationship Id="rId9" Type="http://schemas.openxmlformats.org/officeDocument/2006/relationships/slide" Target="slides/slide3.xml"/>
      <Relationship Id="rId10" Type="http://schemas.openxmlformats.org/officeDocument/2006/relationships/slide" Target="slides/slide4.xml"/>
      <Relationship Id="rId11" Type="http://schemas.openxmlformats.org/officeDocument/2006/relationships/slide" Target="slides/slide5.xml"/>
      <Relationship Id="rId12" Type="http://schemas.openxmlformats.org/officeDocument/2006/relationships/slide" Target="slides/slide6.xml"/>
      <Relationship Id="rId13" Type="http://schemas.openxmlformats.org/officeDocument/2006/relationships/slide" Target="slides/slide7.xml"/>
      <Relationship Id="rId14" Type="http://schemas.openxmlformats.org/officeDocument/2006/relationships/slide" Target="slides/slide8.xml"/>
      <Relationship Id="rId15" Type="http://schemas.openxmlformats.org/officeDocument/2006/relationships/slide" Target="slides/slide9.xml"/>
      <Relationship Id="rId16" Type="http://schemas.openxmlformats.org/officeDocument/2006/relationships/slide" Target="slides/slide10.xml"/>
      <Relationship Id="rId17" Type="http://schemas.openxmlformats.org/officeDocument/2006/relationships/slide" Target="slides/slide11.xml"/>
      <Relationship Id="rId18" Type="http://schemas.openxmlformats.org/officeDocument/2006/relationships/slide" Target="slides/slide12.xml"/>
      <Relationship Id="rId19" Type="http://schemas.openxmlformats.org/officeDocument/2006/relationships/slide" Target="slides/slide13.xml"/>
    </Relationships>
</file>

<file path=ppt/drawings/_rels/vmlDrawing1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.emf"/>
    </Relationships>
</file>

<file path=ppt/drawings/_rels/vmlDrawing10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0.emf"/>
    </Relationships>
</file>

<file path=ppt/drawings/_rels/vmlDrawing11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1.emf"/>
    </Relationships>
</file>

<file path=ppt/drawings/_rels/vmlDrawing12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2.emf"/>
    </Relationships>
</file>

<file path=ppt/drawings/_rels/vmlDrawing2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2.emf"/>
    </Relationships>
</file>

<file path=ppt/drawings/_rels/vmlDrawing3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3.emf"/>
    </Relationships>
</file>

<file path=ppt/drawings/_rels/vmlDrawing4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4.emf"/>
    </Relationships>
</file>

<file path=ppt/drawings/_rels/vmlDrawing5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5.emf"/>
    </Relationships>
</file>

<file path=ppt/drawings/_rels/vmlDrawing6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6.emf"/>
    </Relationships>
</file>

<file path=ppt/drawings/_rels/vmlDrawing7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7.emf"/>
    </Relationships>
</file>

<file path=ppt/drawings/_rels/vmlDrawing8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8.emf"/>
    </Relationships>
</file>

<file path=ppt/drawings/_rels/vmlDrawing9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9.emf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13.xml"/>
      <Relationship Id="rId6" Type="http://schemas.openxmlformats.org/officeDocument/2006/relationships/tags" Target="../tags/tag2.xml"/>
      <Relationship Id="rId12" Type="http://schemas.openxmlformats.org/officeDocument/2006/relationships/image" Target="../media/default.png"/>
      <Relationship Id="rId13" Type="http://schemas.openxmlformats.org/officeDocument/2006/relationships/image" Target="../media/nav_next.png"/>
    </Relationships>
</file>

<file path=ppt/slides/_rels/slide10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9.xml"/>
      <Relationship Id="rId4" Type="http://schemas.openxmlformats.org/officeDocument/2006/relationships/slide" Target="slide11.xml"/>
      <Relationship Id="rId5" Type="http://schemas.openxmlformats.org/officeDocument/2006/relationships/slide" Target="slide13.xml"/>
      <Relationship Id="rId6" Type="http://schemas.openxmlformats.org/officeDocument/2006/relationships/tags" Target="../tags/tag27.xml"/>
      <Relationship Id="rId7" Type="http://schemas.openxmlformats.org/officeDocument/2006/relationships/tags" Target="../tags/tag29.xml"/>
      <Relationship Id="rId8" Type="http://schemas.openxmlformats.org/officeDocument/2006/relationships/tags" Target="../tags/tag28.xml"/>
      <Relationship Id="rId9" Type="http://schemas.openxmlformats.org/officeDocument/2006/relationships/image" Target="../media/image9.emf"/>
      <Relationship Id="rId10" Type="http://schemas.openxmlformats.org/officeDocument/2006/relationships/vmlDrawing" Target="../drawings/vmlDrawing9.vml"/>
      <Relationship Id="rId11" Type="http://schemas.openxmlformats.org/officeDocument/2006/relationships/oleObject" Target="../embeddings/oleObject9.bin"/>
      <Relationship Id="rId12" Type="http://schemas.openxmlformats.org/officeDocument/2006/relationships/image" Target="../media/image_41.png"/>
      <Relationship Id="rId13" Type="http://schemas.openxmlformats.org/officeDocument/2006/relationships/image" Target="../media/image_4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4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4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4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11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0.xml"/>
      <Relationship Id="rId4" Type="http://schemas.openxmlformats.org/officeDocument/2006/relationships/slide" Target="slide12.xml"/>
      <Relationship Id="rId5" Type="http://schemas.openxmlformats.org/officeDocument/2006/relationships/slide" Target="slide13.xml"/>
      <Relationship Id="rId6" Type="http://schemas.openxmlformats.org/officeDocument/2006/relationships/tags" Target="../tags/tag30.xml"/>
      <Relationship Id="rId7" Type="http://schemas.openxmlformats.org/officeDocument/2006/relationships/tags" Target="../tags/tag32.xml"/>
      <Relationship Id="rId8" Type="http://schemas.openxmlformats.org/officeDocument/2006/relationships/tags" Target="../tags/tag31.xml"/>
      <Relationship Id="rId9" Type="http://schemas.openxmlformats.org/officeDocument/2006/relationships/image" Target="../media/image10.emf"/>
      <Relationship Id="rId10" Type="http://schemas.openxmlformats.org/officeDocument/2006/relationships/vmlDrawing" Target="../drawings/vmlDrawing10.vml"/>
      <Relationship Id="rId11" Type="http://schemas.openxmlformats.org/officeDocument/2006/relationships/oleObject" Target="../embeddings/oleObject10.bin"/>
      <Relationship Id="rId12" Type="http://schemas.openxmlformats.org/officeDocument/2006/relationships/image" Target="../media/image_46.png"/>
      <Relationship Id="rId13" Type="http://schemas.openxmlformats.org/officeDocument/2006/relationships/image" Target="../media/image_4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4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4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5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12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1.xml"/>
      <Relationship Id="rId4" Type="http://schemas.openxmlformats.org/officeDocument/2006/relationships/slide" Target="slide13.xml"/>
      <Relationship Id="rId5" Type="http://schemas.openxmlformats.org/officeDocument/2006/relationships/slide" Target="slide13.xml"/>
      <Relationship Id="rId6" Type="http://schemas.openxmlformats.org/officeDocument/2006/relationships/tags" Target="../tags/tag33.xml"/>
      <Relationship Id="rId7" Type="http://schemas.openxmlformats.org/officeDocument/2006/relationships/tags" Target="../tags/tag35.xml"/>
      <Relationship Id="rId8" Type="http://schemas.openxmlformats.org/officeDocument/2006/relationships/tags" Target="../tags/tag34.xml"/>
      <Relationship Id="rId9" Type="http://schemas.openxmlformats.org/officeDocument/2006/relationships/image" Target="../media/image11.emf"/>
      <Relationship Id="rId10" Type="http://schemas.openxmlformats.org/officeDocument/2006/relationships/vmlDrawing" Target="../drawings/vmlDrawing11.vml"/>
      <Relationship Id="rId11" Type="http://schemas.openxmlformats.org/officeDocument/2006/relationships/oleObject" Target="../embeddings/oleObject11.bin"/>
      <Relationship Id="rId12" Type="http://schemas.openxmlformats.org/officeDocument/2006/relationships/image" Target="../media/image_51.png"/>
      <Relationship Id="rId13" Type="http://schemas.openxmlformats.org/officeDocument/2006/relationships/image" Target="../media/image_5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5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5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5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13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2.xml"/>
      <Relationship Id="rId6" Type="http://schemas.openxmlformats.org/officeDocument/2006/relationships/tags" Target="../tags/tag36.xml"/>
      <Relationship Id="rId7" Type="http://schemas.openxmlformats.org/officeDocument/2006/relationships/tags" Target="../tags/tag38.xml"/>
      <Relationship Id="rId8" Type="http://schemas.openxmlformats.org/officeDocument/2006/relationships/tags" Target="../tags/tag37.xml"/>
      <Relationship Id="rId9" Type="http://schemas.openxmlformats.org/officeDocument/2006/relationships/image" Target="../media/image12.emf"/>
      <Relationship Id="rId10" Type="http://schemas.openxmlformats.org/officeDocument/2006/relationships/vmlDrawing" Target="../drawings/vmlDrawing12.vml"/>
      <Relationship Id="rId11" Type="http://schemas.openxmlformats.org/officeDocument/2006/relationships/oleObject" Target="../embeddings/oleObject12.bin"/>
      <Relationship Id="rId12" Type="http://schemas.openxmlformats.org/officeDocument/2006/relationships/image" Target="../media/image_56.png"/>
      <Relationship Id="rId13" Type="http://schemas.openxmlformats.org/officeDocument/2006/relationships/image" Target="../media/nav_prev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13.xml"/>
      <Relationship Id="rId6" Type="http://schemas.openxmlformats.org/officeDocument/2006/relationships/tags" Target="../tags/tag3.xml"/>
      <Relationship Id="rId7" Type="http://schemas.openxmlformats.org/officeDocument/2006/relationships/tags" Target="../tags/tag5.xml"/>
      <Relationship Id="rId8" Type="http://schemas.openxmlformats.org/officeDocument/2006/relationships/tags" Target="../tags/tag4.xml"/>
      <Relationship Id="rId9" Type="http://schemas.openxmlformats.org/officeDocument/2006/relationships/image" Target="../media/image1.emf"/>
      <Relationship Id="rId10" Type="http://schemas.openxmlformats.org/officeDocument/2006/relationships/vmlDrawing" Target="../drawings/vmlDrawing1.vml"/>
      <Relationship Id="rId11" Type="http://schemas.openxmlformats.org/officeDocument/2006/relationships/oleObject" Target="../embeddings/oleObject1.bin"/>
      <Relationship Id="rId12" Type="http://schemas.openxmlformats.org/officeDocument/2006/relationships/image" Target="../media/image_1.png"/>
      <Relationship Id="rId13" Type="http://schemas.openxmlformats.org/officeDocument/2006/relationships/image" Target="../media/image_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13.xml"/>
      <Relationship Id="rId6" Type="http://schemas.openxmlformats.org/officeDocument/2006/relationships/tags" Target="../tags/tag6.xml"/>
      <Relationship Id="rId7" Type="http://schemas.openxmlformats.org/officeDocument/2006/relationships/tags" Target="../tags/tag8.xml"/>
      <Relationship Id="rId8" Type="http://schemas.openxmlformats.org/officeDocument/2006/relationships/tags" Target="../tags/tag7.xml"/>
      <Relationship Id="rId9" Type="http://schemas.openxmlformats.org/officeDocument/2006/relationships/image" Target="../media/image2.emf"/>
      <Relationship Id="rId10" Type="http://schemas.openxmlformats.org/officeDocument/2006/relationships/vmlDrawing" Target="../drawings/vmlDrawing2.vml"/>
      <Relationship Id="rId11" Type="http://schemas.openxmlformats.org/officeDocument/2006/relationships/oleObject" Target="../embeddings/oleObject2.bin"/>
      <Relationship Id="rId12" Type="http://schemas.openxmlformats.org/officeDocument/2006/relationships/image" Target="../media/image_6.png"/>
      <Relationship Id="rId13" Type="http://schemas.openxmlformats.org/officeDocument/2006/relationships/image" Target="../media/image_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1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13.xml"/>
      <Relationship Id="rId6" Type="http://schemas.openxmlformats.org/officeDocument/2006/relationships/tags" Target="../tags/tag9.xml"/>
      <Relationship Id="rId7" Type="http://schemas.openxmlformats.org/officeDocument/2006/relationships/tags" Target="../tags/tag11.xml"/>
      <Relationship Id="rId8" Type="http://schemas.openxmlformats.org/officeDocument/2006/relationships/tags" Target="../tags/tag10.xml"/>
      <Relationship Id="rId9" Type="http://schemas.openxmlformats.org/officeDocument/2006/relationships/image" Target="../media/image3.emf"/>
      <Relationship Id="rId10" Type="http://schemas.openxmlformats.org/officeDocument/2006/relationships/vmlDrawing" Target="../drawings/vmlDrawing3.vml"/>
      <Relationship Id="rId11" Type="http://schemas.openxmlformats.org/officeDocument/2006/relationships/oleObject" Target="../embeddings/oleObject3.bin"/>
      <Relationship Id="rId12" Type="http://schemas.openxmlformats.org/officeDocument/2006/relationships/image" Target="../media/image_11.png"/>
      <Relationship Id="rId13" Type="http://schemas.openxmlformats.org/officeDocument/2006/relationships/image" Target="../media/image_1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1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1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1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13.xml"/>
      <Relationship Id="rId6" Type="http://schemas.openxmlformats.org/officeDocument/2006/relationships/tags" Target="../tags/tag12.xml"/>
      <Relationship Id="rId7" Type="http://schemas.openxmlformats.org/officeDocument/2006/relationships/tags" Target="../tags/tag14.xml"/>
      <Relationship Id="rId8" Type="http://schemas.openxmlformats.org/officeDocument/2006/relationships/tags" Target="../tags/tag13.xml"/>
      <Relationship Id="rId9" Type="http://schemas.openxmlformats.org/officeDocument/2006/relationships/image" Target="../media/image4.emf"/>
      <Relationship Id="rId10" Type="http://schemas.openxmlformats.org/officeDocument/2006/relationships/vmlDrawing" Target="../drawings/vmlDrawing4.vml"/>
      <Relationship Id="rId11" Type="http://schemas.openxmlformats.org/officeDocument/2006/relationships/oleObject" Target="../embeddings/oleObject4.bin"/>
      <Relationship Id="rId12" Type="http://schemas.openxmlformats.org/officeDocument/2006/relationships/image" Target="../media/image_16.png"/>
      <Relationship Id="rId13" Type="http://schemas.openxmlformats.org/officeDocument/2006/relationships/image" Target="../media/image_1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1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1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2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4" Type="http://schemas.openxmlformats.org/officeDocument/2006/relationships/slide" Target="slide7.xml"/>
      <Relationship Id="rId5" Type="http://schemas.openxmlformats.org/officeDocument/2006/relationships/slide" Target="slide13.xml"/>
      <Relationship Id="rId6" Type="http://schemas.openxmlformats.org/officeDocument/2006/relationships/tags" Target="../tags/tag15.xml"/>
      <Relationship Id="rId7" Type="http://schemas.openxmlformats.org/officeDocument/2006/relationships/tags" Target="../tags/tag17.xml"/>
      <Relationship Id="rId8" Type="http://schemas.openxmlformats.org/officeDocument/2006/relationships/tags" Target="../tags/tag16.xml"/>
      <Relationship Id="rId9" Type="http://schemas.openxmlformats.org/officeDocument/2006/relationships/image" Target="../media/image5.emf"/>
      <Relationship Id="rId10" Type="http://schemas.openxmlformats.org/officeDocument/2006/relationships/vmlDrawing" Target="../drawings/vmlDrawing5.vml"/>
      <Relationship Id="rId11" Type="http://schemas.openxmlformats.org/officeDocument/2006/relationships/oleObject" Target="../embeddings/oleObject5.bin"/>
      <Relationship Id="rId12" Type="http://schemas.openxmlformats.org/officeDocument/2006/relationships/image" Target="../media/image_21.png"/>
      <Relationship Id="rId13" Type="http://schemas.openxmlformats.org/officeDocument/2006/relationships/image" Target="../media/image_2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2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2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2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7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6.xml"/>
      <Relationship Id="rId4" Type="http://schemas.openxmlformats.org/officeDocument/2006/relationships/slide" Target="slide8.xml"/>
      <Relationship Id="rId5" Type="http://schemas.openxmlformats.org/officeDocument/2006/relationships/slide" Target="slide13.xml"/>
      <Relationship Id="rId6" Type="http://schemas.openxmlformats.org/officeDocument/2006/relationships/tags" Target="../tags/tag18.xml"/>
      <Relationship Id="rId7" Type="http://schemas.openxmlformats.org/officeDocument/2006/relationships/tags" Target="../tags/tag20.xml"/>
      <Relationship Id="rId8" Type="http://schemas.openxmlformats.org/officeDocument/2006/relationships/tags" Target="../tags/tag19.xml"/>
      <Relationship Id="rId9" Type="http://schemas.openxmlformats.org/officeDocument/2006/relationships/image" Target="../media/image6.emf"/>
      <Relationship Id="rId10" Type="http://schemas.openxmlformats.org/officeDocument/2006/relationships/vmlDrawing" Target="../drawings/vmlDrawing6.vml"/>
      <Relationship Id="rId11" Type="http://schemas.openxmlformats.org/officeDocument/2006/relationships/oleObject" Target="../embeddings/oleObject6.bin"/>
      <Relationship Id="rId12" Type="http://schemas.openxmlformats.org/officeDocument/2006/relationships/image" Target="../media/image_26.png"/>
      <Relationship Id="rId13" Type="http://schemas.openxmlformats.org/officeDocument/2006/relationships/image" Target="../media/image_2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2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2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3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8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7.xml"/>
      <Relationship Id="rId4" Type="http://schemas.openxmlformats.org/officeDocument/2006/relationships/slide" Target="slide9.xml"/>
      <Relationship Id="rId5" Type="http://schemas.openxmlformats.org/officeDocument/2006/relationships/slide" Target="slide13.xml"/>
      <Relationship Id="rId6" Type="http://schemas.openxmlformats.org/officeDocument/2006/relationships/tags" Target="../tags/tag21.xml"/>
      <Relationship Id="rId7" Type="http://schemas.openxmlformats.org/officeDocument/2006/relationships/tags" Target="../tags/tag23.xml"/>
      <Relationship Id="rId8" Type="http://schemas.openxmlformats.org/officeDocument/2006/relationships/tags" Target="../tags/tag22.xml"/>
      <Relationship Id="rId9" Type="http://schemas.openxmlformats.org/officeDocument/2006/relationships/image" Target="../media/image7.emf"/>
      <Relationship Id="rId10" Type="http://schemas.openxmlformats.org/officeDocument/2006/relationships/vmlDrawing" Target="../drawings/vmlDrawing7.vml"/>
      <Relationship Id="rId11" Type="http://schemas.openxmlformats.org/officeDocument/2006/relationships/oleObject" Target="../embeddings/oleObject7.bin"/>
      <Relationship Id="rId12" Type="http://schemas.openxmlformats.org/officeDocument/2006/relationships/image" Target="../media/image_31.png"/>
      <Relationship Id="rId13" Type="http://schemas.openxmlformats.org/officeDocument/2006/relationships/image" Target="../media/image_3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3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3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9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8.xml"/>
      <Relationship Id="rId4" Type="http://schemas.openxmlformats.org/officeDocument/2006/relationships/slide" Target="slide10.xml"/>
      <Relationship Id="rId5" Type="http://schemas.openxmlformats.org/officeDocument/2006/relationships/slide" Target="slide13.xml"/>
      <Relationship Id="rId6" Type="http://schemas.openxmlformats.org/officeDocument/2006/relationships/tags" Target="../tags/tag24.xml"/>
      <Relationship Id="rId7" Type="http://schemas.openxmlformats.org/officeDocument/2006/relationships/tags" Target="../tags/tag26.xml"/>
      <Relationship Id="rId8" Type="http://schemas.openxmlformats.org/officeDocument/2006/relationships/tags" Target="../tags/tag25.xml"/>
      <Relationship Id="rId9" Type="http://schemas.openxmlformats.org/officeDocument/2006/relationships/image" Target="../media/image8.emf"/>
      <Relationship Id="rId10" Type="http://schemas.openxmlformats.org/officeDocument/2006/relationships/vmlDrawing" Target="../drawings/vmlDrawing8.vml"/>
      <Relationship Id="rId11" Type="http://schemas.openxmlformats.org/officeDocument/2006/relationships/oleObject" Target="../embeddings/oleObject8.bin"/>
      <Relationship Id="rId12" Type="http://schemas.openxmlformats.org/officeDocument/2006/relationships/image" Target="../media/image_36.png"/>
      <Relationship Id="rId13" Type="http://schemas.openxmlformats.org/officeDocument/2006/relationships/image" Target="../media/image_3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8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39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4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slide1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Atomic and Chemical Bonds - Group Questions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Dr. W  Goodin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3" name="">
            <a:hlinkClick r:id="rId4" action="ppaction://hlinksldjump"/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Q9 REPLACETHISWITHPROBLEMMETA(Objective,9)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80483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9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194980"/>
            <a:ext cx="527600" cy="193574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198502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622640"/>
            <a:ext cx="527600" cy="193574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626162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050316"/>
            <a:ext cx="527600" cy="193574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053838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477992"/>
            <a:ext cx="527600" cy="193574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481514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3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9218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11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Q10 REPLACETHISWITHPROBLEMMETA(Objective,10)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3986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10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788840"/>
            <a:ext cx="2750344" cy="15910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759215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182043"/>
            <a:ext cx="2750344" cy="15910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152418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575245"/>
            <a:ext cx="2750344" cy="198256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545621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007587"/>
            <a:ext cx="2750344" cy="19825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977963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4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242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12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Q11 REPLACETHISWITHPROBLEMMETA(Objective,11)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84397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11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234119"/>
            <a:ext cx="3534814" cy="19788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20449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666087"/>
            <a:ext cx="3534814" cy="19788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636462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098054"/>
            <a:ext cx="3534814" cy="198256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06842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530396"/>
            <a:ext cx="3534814" cy="19825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500771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5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126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13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Q12 REPLACETHISWITHPROBLEMMETA(Objective,12)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2847567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12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3" name="">
            <a:hlinkClick r:id="rId3" action="ppaction://hlinksldjump"/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6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229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2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 REPLACETHISWITHPROBLEMMETA(Objective,1)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62872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018869"/>
            <a:ext cx="1392658" cy="19788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98924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450836"/>
            <a:ext cx="1392658" cy="19788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421211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882804"/>
            <a:ext cx="1392658" cy="15910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85317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276006"/>
            <a:ext cx="1392658" cy="15910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246382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5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2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3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Q2 REPLACETHISWITHPROBLEMMETA(Objective,2)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41349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803634"/>
            <a:ext cx="1874127" cy="198256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774009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235976"/>
            <a:ext cx="1874127" cy="160412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206351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630490"/>
            <a:ext cx="1874127" cy="15910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600865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023693"/>
            <a:ext cx="1874127" cy="15910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99406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6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205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4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Q3 REPLACETHISWITHPROBLEMMETA(Objective,3)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20162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591770"/>
            <a:ext cx="494219" cy="160412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562146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986268"/>
            <a:ext cx="494219" cy="185506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956644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405876"/>
            <a:ext cx="494219" cy="187753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376251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1827731"/>
            <a:ext cx="494219" cy="18550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798106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7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307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5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Q4 REPLACETHISWITHPROBLEMMETA(Objective,4)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9788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588025"/>
            <a:ext cx="1874252" cy="190187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558400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012299"/>
            <a:ext cx="1874252" cy="198256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982674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444641"/>
            <a:ext cx="1874252" cy="190187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415016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1868930"/>
            <a:ext cx="1874252" cy="19825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839305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8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4098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6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Q5 REPLACETHISWITHPROBLEMMETA(Objective,5)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41349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803634"/>
            <a:ext cx="1980870" cy="19788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774009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235602"/>
            <a:ext cx="1980870" cy="19788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205977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667569"/>
            <a:ext cx="1980870" cy="19788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637944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099537"/>
            <a:ext cx="1980870" cy="19788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069912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9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5122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7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Q6 REPLACETHISWITHPROBLEMMETA(Objective,6)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9788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6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588025"/>
            <a:ext cx="1279360" cy="198256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558400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020351"/>
            <a:ext cx="1279360" cy="15910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990727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413554"/>
            <a:ext cx="1279360" cy="15910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38392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1806757"/>
            <a:ext cx="1279360" cy="15910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777132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614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8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Q7 REPLACETHISWITHPROBLEMMETA(Objective,7)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26556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7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655709"/>
            <a:ext cx="1967371" cy="15910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62608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2048911"/>
            <a:ext cx="1967371" cy="198256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2019287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481253"/>
            <a:ext cx="1967371" cy="160412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45162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875767"/>
            <a:ext cx="1967371" cy="160412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846142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1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717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9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Q8 REPLACETHISWITHPROBLEMMETA(Objective,8)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37435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8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764495"/>
            <a:ext cx="899204" cy="300302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777177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2241299" y="764495"/>
            <a:ext cx="899204" cy="48757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1966979" y="777177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486152"/>
            <a:ext cx="899204" cy="67484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498834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2241299" y="1486152"/>
            <a:ext cx="899204" cy="838482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1966979" y="1498834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819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71c5bf82-40b6-4bdd-b364-c533f4687046"/>
  <p:tag name="TPVERSION" val="5"/>
  <p:tag name="TPFULLVERSION" val="5.0.0.2212"/>
  <p:tag name="PPTVERSION" val="14"/>
  <p:tag name="TPOS" val="2"/>
</p:tagLst>
</file>

<file path=ppt/tags/tag1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401D0F478D1582C81AF42BA7FCA24EB7"/>
  <p:tag name="SLIDEID" val="401D0F478D1582C81AF42BA7FCA24E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4 REPLACETHISWITHPROBLEMMETA(Objective,4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80FD484E3B2C1B7852B090B6FC5807D0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961B819C2F5AFE5D985DB40CB4CF504&lt;/guid&gt;&#10;            &lt;repollguid&gt;15941AFAE4D2044035609C8DB68D2B91&lt;/repollguid&gt;&#10;            &lt;sourceid&gt;E92B16511B016296CDD17C9792C4E4AB&lt;/sourceid&gt;&#10;            &lt;questiontext&gt;Q4 REPLACETHISWITHPROBLEMMETA(Objective,4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20932FD5F42E5B9DF2E2B018748D6845&lt;/guid&gt;&#10;                    &lt;answertext&gt;A&lt;/answertext&gt;&#10;                    &lt;valuetype&gt;-1&lt;/valuetype&gt;&#10;                &lt;/answer&gt;&#10;    &lt;answer&gt;&#10;                    &lt;guid&gt;21090C641B91A94805EFCF9E1D707CE1&lt;/guid&gt;&#10;                    &lt;answertext&gt;B&lt;/answertext&gt;&#10;                    &lt;valuetype&gt;1&lt;/valuetype&gt;&#10;                &lt;/answer&gt;&#10;    &lt;answer&gt;&#10;                    &lt;guid&gt;DF54EA2F51584B8D6C1325450C7E66AF&lt;/guid&gt;&#10;                    &lt;answertext&gt;C&lt;/answertext&gt;&#10;                    &lt;valuetype&gt;-1&lt;/valuetype&gt;&#10;                &lt;/answer&gt;&#10;    &lt;answer&gt;&#10;                    &lt;guid&gt;FC25E9D4089DF6D81DA5124D82ED4FF8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F067F99F509D047AD56DFE4C8AE7C407"/>
  <p:tag name="SLIDEID" val="F067F99F509D047AD56DFE4C8AE7C40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5 REPLACETHISWITHPROBLEMMETA(Objective,5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BECF4B406542DB3068AA890EA033DCBC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3BD6DE1B2B99D6DF90A39DFB679F373&lt;/guid&gt;&#10;            &lt;repollguid&gt;EC8ACDA3ECE649A183AA3D29539BB034&lt;/repollguid&gt;&#10;            &lt;sourceid&gt;6C382154704176638FB729EA86A604CE&lt;/sourceid&gt;&#10;            &lt;questiontext&gt;Q5 REPLACETHISWITHPROBLEMMETA(Objective,5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EC228421A0D520A97188311F6A0CE632&lt;/guid&gt;&#10;                    &lt;answertext&gt;A&lt;/answertext&gt;&#10;                    &lt;valuetype&gt;-1&lt;/valuetype&gt;&#10;                &lt;/answer&gt;&#10;    &lt;answer&gt;&#10;                    &lt;guid&gt;2D217AB28588FC2D5E2364E59C5E0AE0&lt;/guid&gt;&#10;                    &lt;answertext&gt;B&lt;/answertext&gt;&#10;                    &lt;valuetype&gt;-1&lt;/valuetype&gt;&#10;                &lt;/answer&gt;&#10;    &lt;answer&gt;&#10;                    &lt;guid&gt;FDAD6CB55017D34D615406FDCF815DC5&lt;/guid&gt;&#10;                    &lt;answertext&gt;C&lt;/answertext&gt;&#10;                    &lt;valuetype&gt;1&lt;/valuetype&gt;&#10;                &lt;/answer&gt;&#10;    &lt;answer&gt;&#10;                    &lt;guid&gt;0DC798B76DB54565D2988DE1D1250B23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C5508D0CB90977480A73B0835989071A"/>
  <p:tag name="SLIDEID" val="C5508D0CB90977480A73B0835989071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6 REPLACETHISWITHPROBLEMMETA(Objective,6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3A37D547943D5ECF7F6992A1D22C90FE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24CEEB12417C31A8E390C2EB1FE8841&lt;/guid&gt;&#10;            &lt;repollguid&gt;E9374FA50C4A00F161D25AD026AD09A5&lt;/repollguid&gt;&#10;            &lt;sourceid&gt;D1B46A3CF0FA2EAD7DA5483A31177514&lt;/sourceid&gt;&#10;            &lt;questiontext&gt;Q6 REPLACETHISWITHPROBLEMMETA(Objective,6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0516A1576F2D4CB1C72041DA1560C2C3&lt;/guid&gt;&#10;                    &lt;answertext&gt;A&lt;/answertext&gt;&#10;                    &lt;valuetype&gt;-1&lt;/valuetype&gt;&#10;                &lt;/answer&gt;&#10;    &lt;answer&gt;&#10;                    &lt;guid&gt;4804CD2AB73A0F81F131426D951D315E&lt;/guid&gt;&#10;                    &lt;answertext&gt;B&lt;/answertext&gt;&#10;                    &lt;valuetype&gt;-1&lt;/valuetype&gt;&#10;                &lt;/answer&gt;&#10;    &lt;answer&gt;&#10;                    &lt;guid&gt;23A1AAABE68DF2C763D0E82044BC0110&lt;/guid&gt;&#10;                    &lt;answertext&gt;C&lt;/answertext&gt;&#10;                    &lt;valuetype&gt;-1&lt;/valuetype&gt;&#10;                &lt;/answer&gt;&#10;    &lt;answer&gt;&#10;                    &lt;guid&gt;92B1E071E4F777072D5F90C304638367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ags/tag1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5F94B7028D02C046BC040A7C0EDA4459"/>
  <p:tag name="SLIDEID" val="5F94B7028D02C046BC040A7C0EDA445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7 REPLACETHISWITHPROBLEMMETA(Objective,7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DDD557344FA64528BC5148C0D40FB8DB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026865F48BE7972352C66037B2661D3&lt;/guid&gt;&#10;            &lt;repollguid&gt;16765BDE369C804255E50D82C97A5B2C&lt;/repollguid&gt;&#10;            &lt;sourceid&gt;293FA50B3D4BC587C979C358295C140E&lt;/sourceid&gt;&#10;            &lt;questiontext&gt;Q7 REPLACETHISWITHPROBLEMMETA(Objective,7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4348D7AEB8872532E2A5B5B3D45D7AD5&lt;/guid&gt;&#10;                    &lt;answertext&gt;A&lt;/answertext&gt;&#10;                    &lt;valuetype&gt;-1&lt;/valuetype&gt;&#10;                &lt;/answer&gt;&#10;    &lt;answer&gt;&#10;                    &lt;guid&gt;7A04528ED103D9875FB4A8770145DC7B&lt;/guid&gt;&#10;                    &lt;answertext&gt;B&lt;/answertext&gt;&#10;                    &lt;valuetype&gt;-1&lt;/valuetype&gt;&#10;                &lt;/answer&gt;&#10;    &lt;answer&gt;&#10;                    &lt;guid&gt;2BDCADF1F9B2F6EDAF467F6FD1A1F8C5&lt;/guid&gt;&#10;                    &lt;answertext&gt;C&lt;/answertext&gt;&#10;                    &lt;valuetype&gt;-1&lt;/valuetype&gt;&#10;                &lt;/answer&gt;&#10;    &lt;answer&gt;&#10;                    &lt;guid&gt;D62F5B8DDF229E2F800EEE30DF338ED5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ags/tag2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50A1A107C8DB3A71B58D4A113BA8F855"/>
  <p:tag name="SLIDEID" val="50A1A107C8DB3A71B58D4A113BA8F85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8 REPLACETHISWITHPROBLEMMETA(Objective,8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6DEBAF36605CF7856D984087D351BD42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5A4C356E15B76073995EC1BBA7FC658&lt;/guid&gt;&#10;            &lt;repollguid&gt;B94114061A83FCC82FF12C3EB6468A45&lt;/repollguid&gt;&#10;            &lt;sourceid&gt;0E455969EB3A2466476FD448104B1204&lt;/sourceid&gt;&#10;            &lt;questiontext&gt;Q8 REPLACETHISWITHPROBLEMMETA(Objective,8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D902B065F86591DA38B52EBBCBF94DEA&lt;/guid&gt;&#10;                    &lt;answertext&gt;A&lt;/answertext&gt;&#10;                    &lt;valuetype&gt;-1&lt;/valuetype&gt;&#10;                &lt;/answer&gt;&#10;    &lt;answer&gt;&#10;                    &lt;guid&gt;B3121BCC07FF374CDD34E16EC391CF23&lt;/guid&gt;&#10;                    &lt;answertext&gt;B&lt;/answertext&gt;&#10;                    &lt;valuetype&gt;-1&lt;/valuetype&gt;&#10;                &lt;/answer&gt;&#10;    &lt;answer&gt;&#10;                    &lt;guid&gt;72E33B58E75F7E515BE6E1723CF799DA&lt;/guid&gt;&#10;                    &lt;answertext&gt;C&lt;/answertext&gt;&#10;                    &lt;valuetype&gt;1&lt;/valuetype&gt;&#10;                &lt;/answer&gt;&#10;    &lt;answer&gt;&#10;                    &lt;guid&gt;064A35047319C7630039B2E26AFC1331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A1D7AF740B9ACB43313BADF0CD2FAFA7"/>
  <p:tag name="SLIDEID" val="A1D7AF740B9ACB43313BADF0CD2FAFA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9 REPLACETHISWITHPROBLEMMETA(Objective,9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712875F6413FE54CEE1CBFF08350560B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4D3D61675310E5F3BEFCC1F2360687A&lt;/guid&gt;&#10;            &lt;repollguid&gt;0B884CC93B4310BCC7254DB116704502&lt;/repollguid&gt;&#10;            &lt;sourceid&gt;102045037A0451342FD540D0D6BE7023&lt;/sourceid&gt;&#10;            &lt;questiontext&gt;Q9 REPLACETHISWITHPROBLEMMETA(Objective,9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614776CEA55C17286EDBA91A189F6EE5&lt;/guid&gt;&#10;                    &lt;answertext&gt;A&lt;/answertext&gt;&#10;                    &lt;valuetype&gt;-1&lt;/valuetype&gt;&#10;                &lt;/answer&gt;&#10;    &lt;answer&gt;&#10;                    &lt;guid&gt;5B0C54DC02D91BF59A7B53722E21860A&lt;/guid&gt;&#10;                    &lt;answertext&gt;B&lt;/answertext&gt;&#10;                    &lt;valuetype&gt;1&lt;/valuetype&gt;&#10;                &lt;/answer&gt;&#10;    &lt;answer&gt;&#10;                    &lt;guid&gt;066654B6051A3DA4C9C29B67E8E6B984&lt;/guid&gt;&#10;                    &lt;answertext&gt;C&lt;/answertext&gt;&#10;                    &lt;valuetype&gt;-1&lt;/valuetype&gt;&#10;                &lt;/answer&gt;&#10;    &lt;answer&gt;&#10;                    &lt;guid&gt;75BBFA7AE2A75B28116C3D4DCF80CB3F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1B95EA084278DE5C7F6D5C4736D33A1F"/>
  <p:tag name="SLIDEID" val="1B95EA084278DE5C7F6D5C4736D33A1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 REPLACETHISWITHPROBLEMMETA(Objective,1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8FA1E48F5F9F2EEB991B25B6BBFB152B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94F5C6CB54155C90FC6331D7049860A&lt;/guid&gt;&#10;            &lt;repollguid&gt;7EB7D165078231D8E636A60F9CB530B8&lt;/repollguid&gt;&#10;            &lt;sourceid&gt;737993F1C007479F31BA8CEE3E35A9D0&lt;/sourceid&gt;&#10;            &lt;questiontext&gt;Q1 REPLACETHISWITHPROBLEMMETA(Objective,1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E59D860E909ED9EBEC516A81632603A1&lt;/guid&gt;&#10;                    &lt;answertext&gt;A&lt;/answertext&gt;&#10;                    &lt;valuetype&gt;-1&lt;/valuetype&gt;&#10;                &lt;/answer&gt;&#10;    &lt;answer&gt;&#10;                    &lt;guid&gt;9AAE22A73DE8E6297716B31F780D3EB7&lt;/guid&gt;&#10;                    &lt;answertext&gt;B&lt;/answertext&gt;&#10;                    &lt;valuetype&gt;-1&lt;/valuetype&gt;&#10;                &lt;/answer&gt;&#10;    &lt;answer&gt;&#10;                    &lt;guid&gt;8856B68BB5B2A7AC84F44C80D3FC4452&lt;/guid&gt;&#10;                    &lt;answertext&gt;C&lt;/answertext&gt;&#10;                    &lt;valuetype&gt;1&lt;/valuetype&gt;&#10;                &lt;/answer&gt;&#10;    &lt;answer&gt;&#10;                    &lt;guid&gt;1D9AEF053B0E75F377267F9A02807177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3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E58C2C09F2B4159D040291A3FE46165A"/>
  <p:tag name="SLIDEID" val="E58C2C09F2B4159D040291A3FE46165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0 REPLACETHISWITHPROBLEMMETA(Objective,10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1DFA3C9EBB42EE476753D76E322747A6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58961FB9ABF6A343960A68E4405B9F1&lt;/guid&gt;&#10;            &lt;repollguid&gt;7AD0764D10C2F4F457B840BF4AABA618&lt;/repollguid&gt;&#10;            &lt;sourceid&gt;4E26FA9ED4F5D182086DA1AD96D1F488&lt;/sourceid&gt;&#10;            &lt;questiontext&gt;Q10 REPLACETHISWITHPROBLEMMETA(Objective,10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719408AFD0ECAE3B81393B9056FF8668&lt;/guid&gt;&#10;                    &lt;answertext&gt;A&lt;/answertext&gt;&#10;                    &lt;valuetype&gt;-1&lt;/valuetype&gt;&#10;                &lt;/answer&gt;&#10;    &lt;answer&gt;&#10;                    &lt;guid&gt;4960E2E6FD4F79FABF185E07F4145E61&lt;/guid&gt;&#10;                    &lt;answertext&gt;B&lt;/answertext&gt;&#10;                    &lt;valuetype&gt;-1&lt;/valuetype&gt;&#10;                &lt;/answer&gt;&#10;    &lt;answer&gt;&#10;                    &lt;guid&gt;C197AD5199EB561BE93BE2DCD89E39B7&lt;/guid&gt;&#10;                    &lt;answertext&gt;C&lt;/answertext&gt;&#10;                    &lt;valuetype&gt;-1&lt;/valuetype&gt;&#10;                &lt;/answer&gt;&#10;    &lt;answer&gt;&#10;                    &lt;guid&gt;70E2E9EA42A9B64C0BD4BFAAD0D1F868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ags/tag3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3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3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69B48A000D590F72BE6F6279382A3A93"/>
  <p:tag name="SLIDEID" val="69B48A000D590F72BE6F6279382A3A9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1 REPLACETHISWITHPROBLEMMETA(Objective,11)"/>
  <p:tag name="ANSWERSALIAS" val="A|smicln|B|smicln|C|smicln|D"/>
  <p:tag name="VALUES" val="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22A3F9ACC45F986FD94974C16E642644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D446D6D3B9508B460143A4405F2FA1A&lt;/guid&gt;&#10;            &lt;repollguid&gt;BBECAB7A94100596AAEE6D58E1A06CD2&lt;/repollguid&gt;&#10;            &lt;sourceid&gt;CD933F717D80D73F065225CE645BD994&lt;/sourceid&gt;&#10;            &lt;questiontext&gt;Q11 REPLACETHISWITHPROBLEMMETA(Objective,11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410BC0E9CBA6E0B829E2A2C461A89D3C&lt;/guid&gt;&#10;                    &lt;answertext&gt;A&lt;/answertext&gt;&#10;                    &lt;valuetype&gt;1&lt;/valuetype&gt;&#10;                &lt;/answer&gt;&#10;    &lt;answer&gt;&#10;                    &lt;guid&gt;98BBE12E8DBBDA6EC74499B02D6F3F85&lt;/guid&gt;&#10;                    &lt;answertext&gt;B&lt;/answertext&gt;&#10;                    &lt;valuetype&gt;-1&lt;/valuetype&gt;&#10;                &lt;/answer&gt;&#10;    &lt;answer&gt;&#10;                    &lt;guid&gt;1CF77D67154E8096D1A85CC85DECA4C5&lt;/guid&gt;&#10;                    &lt;answertext&gt;C&lt;/answertext&gt;&#10;                    &lt;valuetype&gt;-1&lt;/valuetype&gt;&#10;                &lt;/answer&gt;&#10;    &lt;answer&gt;&#10;                    &lt;guid&gt;775DE91C9FDCB5AA3976C5F1E5CD9CF6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3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3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3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38FF4B62913572069019583D319F0630"/>
  <p:tag name="SLIDEID" val="38FF4B62913572069019583D319F063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2 REPLACETHISWITHPROBLEMMETA(Objective,12)"/>
  <p:tag name="ANSWERSALIAS" val=""/>
  <p:tag name="VALUES" val="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984B16AFD88C5D5EA612EFBA876BBC47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830AE20E07D6AC051B82848ADB6F661&lt;/guid&gt;&#10;            &lt;repollguid&gt;8E601B8A30B4665E56958BA77AB2D93A&lt;/repollguid&gt;&#10;            &lt;sourceid&gt;06F65EF2819B1EC8DE24DF290413B3E8&lt;/sourceid&gt;&#10;            &lt;questiontext&gt;Q12 REPLACETHISWITHPROBLEMMETA(Objective,12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633AB5B0CDA8688049718CB88B84F7E8&lt;/guid&gt;&#10;                    &lt;answertext&gt;A&lt;/answertext&gt;&#10;                    &lt;valuetype&gt;-1&lt;/valuetype&gt;&#10;                &lt;/answer&gt;&#10;    &lt;answer&gt;&#10;                    &lt;guid&gt;BE10D95AC55CC0277CF9CFC5DFA535F2&lt;/guid&gt;&#10;                    &lt;answertext&gt;B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3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3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"/>
  <p:tag name="TEXTLENGTH" val="46"/>
  <p:tag name="FONTSIZE" val="32"/>
  <p:tag name="BULLETTYPE" val="ppBulletAlphaUCPeriod"/>
  <p:tag name="OLDNUMANSWERS" val="0"/>
  <p:tag name="ZEROBASED" val="False"/>
</p:tagLst>
</file>

<file path=ppt/tags/tag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0461F2AA68C7AD2C3D6DFB4361F48CB1"/>
  <p:tag name="SLIDEID" val="0461F2AA68C7AD2C3D6DFB4361F48C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2 REPLACETHISWITHPROBLEMMETA(Objective,2)"/>
  <p:tag name="ANSWERSALIAS" val="A|smicln|B|smicln|C|smicln|D"/>
  <p:tag name="VALUES" val="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1B063EDB79504BBCADACEA36F13FF9EA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AEDAC2202A05877AA06C762D4670201&lt;/guid&gt;&#10;            &lt;repollguid&gt;7558777E576177CDA89D6B19450CAAEC&lt;/repollguid&gt;&#10;            &lt;sourceid&gt;0CC004DD542EA77AFDFB068DF2FF1F2B&lt;/sourceid&gt;&#10;            &lt;questiontext&gt;Q2 REPLACETHISWITHPROBLEMMETA(Objective,2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B422A0A42833C9CD0D0BFD0359105B47&lt;/guid&gt;&#10;                    &lt;answertext&gt;A&lt;/answertext&gt;&#10;                    &lt;valuetype&gt;1&lt;/valuetype&gt;&#10;                &lt;/answer&gt;&#10;    &lt;answer&gt;&#10;                    &lt;guid&gt;54C66F6F560307B5429170D460A14683&lt;/guid&gt;&#10;                    &lt;answertext&gt;B&lt;/answertext&gt;&#10;                    &lt;valuetype&gt;-1&lt;/valuetype&gt;&#10;                &lt;/answer&gt;&#10;    &lt;answer&gt;&#10;                    &lt;guid&gt;175B4B7B61FEE8DD0A4D0DD152032016&lt;/guid&gt;&#10;                    &lt;answertext&gt;C&lt;/answertext&gt;&#10;                    &lt;valuetype&gt;-1&lt;/valuetype&gt;&#10;                &lt;/answer&gt;&#10;    &lt;answer&gt;&#10;                    &lt;guid&gt;7D700B5CF48BCF80ECB466DCFD6C2E15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8F2FBC6294161A2172C15B74DE07A30F"/>
  <p:tag name="SLIDEID" val="8F2FBC6294161A2172C15B74DE07A30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3 REPLACETHISWITHPROBLEMMETA(Objective,3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CD964756A46944AB8A6C11D572EC4EE1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FB7692E915D1BFF949F3358F6A580E4&lt;/guid&gt;&#10;            &lt;repollguid&gt;9369167C69D029D3C7E37095FE293B09&lt;/repollguid&gt;&#10;            &lt;sourceid&gt;393C755572C85A6A2ABAE7A87055C254&lt;/sourceid&gt;&#10;            &lt;questiontext&gt;Q3 REPLACETHISWITHPROBLEMMETA(Objective,3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668BF0F077947EB3C9E50015D934EFAE&lt;/guid&gt;&#10;                    &lt;answertext&gt;A&lt;/answertext&gt;&#10;                    &lt;valuetype&gt;-1&lt;/valuetype&gt;&#10;                &lt;/answer&gt;&#10;    &lt;answer&gt;&#10;                    &lt;guid&gt;C2CB9C820F31FF5DF058201B99639D9E&lt;/guid&gt;&#10;                    &lt;answertext&gt;B&lt;/answertext&gt;&#10;                    &lt;valuetype&gt;-1&lt;/valuetype&gt;&#10;                &lt;/answer&gt;&#10;    &lt;answer&gt;&#10;                    &lt;guid&gt;3C526D7AF19561614E23E90414904009&lt;/guid&gt;&#10;                    &lt;answertext&gt;C&lt;/answertext&gt;&#10;                    &lt;valuetype&gt;-1&lt;/valuetype&gt;&#10;                &lt;/answer&gt;&#10;    &lt;answer&gt;&#10;                    &lt;guid&gt;19105D1696ACEFBE697BC54404168B2D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EducAide Software Inc.</dc:creator>
  <cp:lastModifiedBy>Acces4</cp:lastModifiedBy>
  <cp:revision>1</cp:revision>
  <dcterms:created xsi:type="dcterms:W3CDTF">2012-06-15T17:42:13Z</dcterms:created>
  <dcterms:modified xsi:type="dcterms:W3CDTF">2012-06-15T21:02:48Z</dcterms:modified>
</cp:coreProperties>
</file>