
<file path=[Content_Types].xml><?xml version="1.0" encoding="utf-8"?>
<Types xmlns="http://schemas.openxmlformats.org/package/2006/content-type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Default Extension="jpeg" ContentType="image/jpeg"/>
  <Default Extension="rels" ContentType="application/vnd.openxmlformats-package.relationships+xml"/>
  <Default Extension="xml" ContentType="application/xml"/>
  <Default Extension="png" ContentType="image/png"/>
  <Default Extension="pdf" ContentType="application/pdf"/>
  <Default Extension="vml" ContentType="application/vnd.openxmlformats-officedocument.vmlDrawing"/>
  <Default Extension="bin" ContentType="application/vnd.openxmlformats-officedocument.oleObject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2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3.xml" ContentType="application/vnd.openxmlformats-officedocument.presentationml.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s/slide5.xml" ContentType="application/vnd.openxmlformats-officedocument.presentationml.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s/slide6.xml" ContentType="application/vnd.openxmlformats-officedocument.presentationml.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s/slide7.xml" ContentType="application/vnd.openxmlformats-officedocument.presentationml.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s/slide8.xml" ContentType="application/vnd.openxmlformats-officedocument.presentationml.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9.xml" ContentType="application/vnd.openxmlformats-officedocument.presentationml.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</Types>
</file>

<file path=_rels/.rels><?xml version="1.0" encoding="UTF-8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</file>

<file path=ppt/presentation.xml><?xml version="1.0" encoding="utf-8"?>
<p:presentation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sldMasterIdLst>
    <p:sldMasterId id="2147483648" r:id="rId2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4681728" cy="3511296"/>
  <p:notesSz cx="7772400" cy="10058400"/>
  <p:custDataLst>
    <p:tags r:id="rId6"/>
  </p:custData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CFCFCF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theme" Target="theme/theme1.xml"/>
      <Relationship Id="rId2" Type="http://schemas.openxmlformats.org/officeDocument/2006/relationships/slideMaster" Target="slideMasters/slideMaster1.xml"/>
      <Relationship Id="rId3" Type="http://schemas.openxmlformats.org/officeDocument/2006/relationships/tableStyles" Target="tableStyles.xml"/>
      <Relationship Id="rId4" Type="http://schemas.openxmlformats.org/officeDocument/2006/relationships/viewProps" Target="viewProps.xml"/>
      <Relationship Id="rId5" Type="http://schemas.openxmlformats.org/officeDocument/2006/relationships/presProps" Target="presProps.xml"/>
      <Relationship Id="rId6" Type="http://schemas.openxmlformats.org/officeDocument/2006/relationships/tags" Target="tags/tag1.xml"/>
      <Relationship Id="rId7" Type="http://schemas.openxmlformats.org/officeDocument/2006/relationships/slide" Target="slides/slide1.xml"/>
      <Relationship Id="rId8" Type="http://schemas.openxmlformats.org/officeDocument/2006/relationships/slide" Target="slides/slide2.xml"/>
      <Relationship Id="rId9" Type="http://schemas.openxmlformats.org/officeDocument/2006/relationships/slide" Target="slides/slide3.xml"/>
      <Relationship Id="rId10" Type="http://schemas.openxmlformats.org/officeDocument/2006/relationships/slide" Target="slides/slide4.xml"/>
      <Relationship Id="rId11" Type="http://schemas.openxmlformats.org/officeDocument/2006/relationships/slide" Target="slides/slide5.xml"/>
      <Relationship Id="rId12" Type="http://schemas.openxmlformats.org/officeDocument/2006/relationships/slide" Target="slides/slide6.xml"/>
      <Relationship Id="rId13" Type="http://schemas.openxmlformats.org/officeDocument/2006/relationships/slide" Target="slides/slide7.xml"/>
      <Relationship Id="rId14" Type="http://schemas.openxmlformats.org/officeDocument/2006/relationships/slide" Target="slides/slide8.xml"/>
      <Relationship Id="rId15" Type="http://schemas.openxmlformats.org/officeDocument/2006/relationships/slide" Target="slides/slide9.xml"/>
    </Relationships>
</file>

<file path=ppt/drawings/_rels/vmlDrawing1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1.emf"/>
    </Relationships>
</file>

<file path=ppt/drawings/_rels/vmlDrawing2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2.emf"/>
    </Relationships>
</file>

<file path=ppt/drawings/_rels/vmlDrawing3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3.emf"/>
    </Relationships>
</file>

<file path=ppt/drawings/_rels/vmlDrawing4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4.emf"/>
    </Relationships>
</file>

<file path=ppt/drawings/_rels/vmlDrawing5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5.emf"/>
    </Relationships>
</file>

<file path=ppt/drawings/_rels/vmlDrawing6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6.emf"/>
    </Relationships>
</file>

<file path=ppt/drawings/_rels/vmlDrawing7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7.emf"/>
    </Relationships>
</file>

<file path=ppt/drawings/_rels/vmlDrawing8.vml.rels><?xml version="1.0" encoding="utf-8" standalone="yes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image" Target="../media/image8.emf"/>
    </Relationships>
</file>

<file path=ppt/slideLayouts/_rels/slideLayout1.xml.rels><?xml version="1.0" encoding="UTF-8"?>
<Relationships xmlns="http://schemas.openxmlformats.org/package/2006/relationships">
  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
  <Relationship Id="rId1" Type="http://schemas.openxmlformats.org/officeDocument/2006/relationships/theme" Target="../theme/theme1.xml"/>
  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</a:pPr>
            <a:r>
              <a:rPr lang="en-US"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4" Type="http://schemas.openxmlformats.org/officeDocument/2006/relationships/slide" Target="slide2.xml"/>
      <Relationship Id="rId5" Type="http://schemas.openxmlformats.org/officeDocument/2006/relationships/slide" Target="slide9.xml"/>
      <Relationship Id="rId6" Type="http://schemas.openxmlformats.org/officeDocument/2006/relationships/tags" Target="../tags/tag2.xml"/>
      <Relationship Id="rId12" Type="http://schemas.openxmlformats.org/officeDocument/2006/relationships/image" Target="../media/default.png"/>
      <Relationship Id="rId13" Type="http://schemas.openxmlformats.org/officeDocument/2006/relationships/image" Target="../media/nav_next.png"/>
    </Relationships>
</file>

<file path=ppt/slides/_rels/slide2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1.xml"/>
      <Relationship Id="rId4" Type="http://schemas.openxmlformats.org/officeDocument/2006/relationships/slide" Target="slide3.xml"/>
      <Relationship Id="rId5" Type="http://schemas.openxmlformats.org/officeDocument/2006/relationships/slide" Target="slide9.xml"/>
      <Relationship Id="rId6" Type="http://schemas.openxmlformats.org/officeDocument/2006/relationships/tags" Target="../tags/tag3.xml"/>
      <Relationship Id="rId7" Type="http://schemas.openxmlformats.org/officeDocument/2006/relationships/tags" Target="../tags/tag5.xml"/>
      <Relationship Id="rId8" Type="http://schemas.openxmlformats.org/officeDocument/2006/relationships/tags" Target="../tags/tag4.xml"/>
      <Relationship Id="rId9" Type="http://schemas.openxmlformats.org/officeDocument/2006/relationships/image" Target="../media/image1.emf"/>
      <Relationship Id="rId10" Type="http://schemas.openxmlformats.org/officeDocument/2006/relationships/vmlDrawing" Target="../drawings/vmlDrawing1.vml"/>
      <Relationship Id="rId11" Type="http://schemas.openxmlformats.org/officeDocument/2006/relationships/oleObject" Target="../embeddings/oleObject1.bin"/>
      <Relationship Id="rId12" Type="http://schemas.openxmlformats.org/officeDocument/2006/relationships/image" Target="../media/image_1.png"/>
      <Relationship Id="rId13" Type="http://schemas.openxmlformats.org/officeDocument/2006/relationships/image" Target="../media/image_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3.png"/>
      <Relationship Id="rId16" Type="http://schemas.openxmlformats.org/officeDocument/2006/relationships/image" Target="../media/label_3_ucalpha.png"/>
      <Relationship Id="rId17" Type="http://schemas.openxmlformats.org/officeDocument/2006/relationships/image" Target="../media/image_4.png"/>
      <Relationship Id="rId18" Type="http://schemas.openxmlformats.org/officeDocument/2006/relationships/image" Target="../media/label_2_ucalpha.png"/>
      <Relationship Id="rId19" Type="http://schemas.openxmlformats.org/officeDocument/2006/relationships/image" Target="../media/image_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3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2.xml"/>
      <Relationship Id="rId4" Type="http://schemas.openxmlformats.org/officeDocument/2006/relationships/slide" Target="slide4.xml"/>
      <Relationship Id="rId5" Type="http://schemas.openxmlformats.org/officeDocument/2006/relationships/slide" Target="slide9.xml"/>
      <Relationship Id="rId6" Type="http://schemas.openxmlformats.org/officeDocument/2006/relationships/tags" Target="../tags/tag6.xml"/>
      <Relationship Id="rId7" Type="http://schemas.openxmlformats.org/officeDocument/2006/relationships/tags" Target="../tags/tag8.xml"/>
      <Relationship Id="rId8" Type="http://schemas.openxmlformats.org/officeDocument/2006/relationships/tags" Target="../tags/tag7.xml"/>
      <Relationship Id="rId9" Type="http://schemas.openxmlformats.org/officeDocument/2006/relationships/image" Target="../media/image2.emf"/>
      <Relationship Id="rId10" Type="http://schemas.openxmlformats.org/officeDocument/2006/relationships/vmlDrawing" Target="../drawings/vmlDrawing2.vml"/>
      <Relationship Id="rId11" Type="http://schemas.openxmlformats.org/officeDocument/2006/relationships/oleObject" Target="../embeddings/oleObject2.bin"/>
      <Relationship Id="rId12" Type="http://schemas.openxmlformats.org/officeDocument/2006/relationships/image" Target="../media/image_6.png"/>
      <Relationship Id="rId13" Type="http://schemas.openxmlformats.org/officeDocument/2006/relationships/image" Target="../media/image_7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8.png"/>
      <Relationship Id="rId16" Type="http://schemas.openxmlformats.org/officeDocument/2006/relationships/image" Target="../media/label_3_ucalpha.png"/>
      <Relationship Id="rId17" Type="http://schemas.openxmlformats.org/officeDocument/2006/relationships/image" Target="../media/image_9.png"/>
      <Relationship Id="rId18" Type="http://schemas.openxmlformats.org/officeDocument/2006/relationships/image" Target="../media/label_2_ucalpha.png"/>
      <Relationship Id="rId19" Type="http://schemas.openxmlformats.org/officeDocument/2006/relationships/image" Target="../media/image_10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4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3.xml"/>
      <Relationship Id="rId4" Type="http://schemas.openxmlformats.org/officeDocument/2006/relationships/slide" Target="slide5.xml"/>
      <Relationship Id="rId5" Type="http://schemas.openxmlformats.org/officeDocument/2006/relationships/slide" Target="slide9.xml"/>
      <Relationship Id="rId6" Type="http://schemas.openxmlformats.org/officeDocument/2006/relationships/tags" Target="../tags/tag9.xml"/>
      <Relationship Id="rId7" Type="http://schemas.openxmlformats.org/officeDocument/2006/relationships/tags" Target="../tags/tag11.xml"/>
      <Relationship Id="rId8" Type="http://schemas.openxmlformats.org/officeDocument/2006/relationships/tags" Target="../tags/tag10.xml"/>
      <Relationship Id="rId9" Type="http://schemas.openxmlformats.org/officeDocument/2006/relationships/image" Target="../media/image3.emf"/>
      <Relationship Id="rId10" Type="http://schemas.openxmlformats.org/officeDocument/2006/relationships/vmlDrawing" Target="../drawings/vmlDrawing3.vml"/>
      <Relationship Id="rId11" Type="http://schemas.openxmlformats.org/officeDocument/2006/relationships/oleObject" Target="../embeddings/oleObject3.bin"/>
      <Relationship Id="rId12" Type="http://schemas.openxmlformats.org/officeDocument/2006/relationships/image" Target="../media/image_11.png"/>
      <Relationship Id="rId13" Type="http://schemas.openxmlformats.org/officeDocument/2006/relationships/image" Target="../media/image_1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13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14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1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5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4.xml"/>
      <Relationship Id="rId4" Type="http://schemas.openxmlformats.org/officeDocument/2006/relationships/slide" Target="slide6.xml"/>
      <Relationship Id="rId5" Type="http://schemas.openxmlformats.org/officeDocument/2006/relationships/slide" Target="slide9.xml"/>
      <Relationship Id="rId6" Type="http://schemas.openxmlformats.org/officeDocument/2006/relationships/tags" Target="../tags/tag12.xml"/>
      <Relationship Id="rId7" Type="http://schemas.openxmlformats.org/officeDocument/2006/relationships/tags" Target="../tags/tag14.xml"/>
      <Relationship Id="rId8" Type="http://schemas.openxmlformats.org/officeDocument/2006/relationships/tags" Target="../tags/tag13.xml"/>
      <Relationship Id="rId9" Type="http://schemas.openxmlformats.org/officeDocument/2006/relationships/image" Target="../media/image4.emf"/>
      <Relationship Id="rId10" Type="http://schemas.openxmlformats.org/officeDocument/2006/relationships/vmlDrawing" Target="../drawings/vmlDrawing4.vml"/>
      <Relationship Id="rId11" Type="http://schemas.openxmlformats.org/officeDocument/2006/relationships/oleObject" Target="../embeddings/oleObject4.bin"/>
      <Relationship Id="rId12" Type="http://schemas.openxmlformats.org/officeDocument/2006/relationships/image" Target="../media/image_16.png"/>
      <Relationship Id="rId13" Type="http://schemas.openxmlformats.org/officeDocument/2006/relationships/image" Target="../media/image_17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18.png"/>
      <Relationship Id="rId16" Type="http://schemas.openxmlformats.org/officeDocument/2006/relationships/image" Target="../media/label_3_ucalpha.png"/>
      <Relationship Id="rId17" Type="http://schemas.openxmlformats.org/officeDocument/2006/relationships/image" Target="../media/image_19.png"/>
      <Relationship Id="rId18" Type="http://schemas.openxmlformats.org/officeDocument/2006/relationships/image" Target="../media/label_2_ucalpha.png"/>
      <Relationship Id="rId19" Type="http://schemas.openxmlformats.org/officeDocument/2006/relationships/image" Target="../media/image_20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6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5.xml"/>
      <Relationship Id="rId4" Type="http://schemas.openxmlformats.org/officeDocument/2006/relationships/slide" Target="slide7.xml"/>
      <Relationship Id="rId5" Type="http://schemas.openxmlformats.org/officeDocument/2006/relationships/slide" Target="slide9.xml"/>
      <Relationship Id="rId6" Type="http://schemas.openxmlformats.org/officeDocument/2006/relationships/tags" Target="../tags/tag15.xml"/>
      <Relationship Id="rId7" Type="http://schemas.openxmlformats.org/officeDocument/2006/relationships/tags" Target="../tags/tag17.xml"/>
      <Relationship Id="rId8" Type="http://schemas.openxmlformats.org/officeDocument/2006/relationships/tags" Target="../tags/tag16.xml"/>
      <Relationship Id="rId9" Type="http://schemas.openxmlformats.org/officeDocument/2006/relationships/image" Target="../media/image5.emf"/>
      <Relationship Id="rId10" Type="http://schemas.openxmlformats.org/officeDocument/2006/relationships/vmlDrawing" Target="../drawings/vmlDrawing5.vml"/>
      <Relationship Id="rId11" Type="http://schemas.openxmlformats.org/officeDocument/2006/relationships/oleObject" Target="../embeddings/oleObject5.bin"/>
      <Relationship Id="rId12" Type="http://schemas.openxmlformats.org/officeDocument/2006/relationships/image" Target="../media/image_21.png"/>
      <Relationship Id="rId13" Type="http://schemas.openxmlformats.org/officeDocument/2006/relationships/image" Target="../media/image_2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23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24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2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7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6.xml"/>
      <Relationship Id="rId4" Type="http://schemas.openxmlformats.org/officeDocument/2006/relationships/slide" Target="slide8.xml"/>
      <Relationship Id="rId5" Type="http://schemas.openxmlformats.org/officeDocument/2006/relationships/slide" Target="slide9.xml"/>
      <Relationship Id="rId6" Type="http://schemas.openxmlformats.org/officeDocument/2006/relationships/tags" Target="../tags/tag18.xml"/>
      <Relationship Id="rId7" Type="http://schemas.openxmlformats.org/officeDocument/2006/relationships/tags" Target="../tags/tag20.xml"/>
      <Relationship Id="rId8" Type="http://schemas.openxmlformats.org/officeDocument/2006/relationships/tags" Target="../tags/tag19.xml"/>
      <Relationship Id="rId9" Type="http://schemas.openxmlformats.org/officeDocument/2006/relationships/image" Target="../media/image6.emf"/>
      <Relationship Id="rId10" Type="http://schemas.openxmlformats.org/officeDocument/2006/relationships/vmlDrawing" Target="../drawings/vmlDrawing6.vml"/>
      <Relationship Id="rId11" Type="http://schemas.openxmlformats.org/officeDocument/2006/relationships/oleObject" Target="../embeddings/oleObject6.bin"/>
      <Relationship Id="rId12" Type="http://schemas.openxmlformats.org/officeDocument/2006/relationships/image" Target="../media/image_26.png"/>
      <Relationship Id="rId13" Type="http://schemas.openxmlformats.org/officeDocument/2006/relationships/image" Target="../media/image_27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28.png"/>
      <Relationship Id="rId16" Type="http://schemas.openxmlformats.org/officeDocument/2006/relationships/image" Target="../media/label_3_ucalpha.png"/>
      <Relationship Id="rId17" Type="http://schemas.openxmlformats.org/officeDocument/2006/relationships/image" Target="../media/image_29.png"/>
      <Relationship Id="rId18" Type="http://schemas.openxmlformats.org/officeDocument/2006/relationships/image" Target="../media/label_2_ucalpha.png"/>
      <Relationship Id="rId19" Type="http://schemas.openxmlformats.org/officeDocument/2006/relationships/image" Target="../media/image_30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8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7.xml"/>
      <Relationship Id="rId4" Type="http://schemas.openxmlformats.org/officeDocument/2006/relationships/slide" Target="slide9.xml"/>
      <Relationship Id="rId5" Type="http://schemas.openxmlformats.org/officeDocument/2006/relationships/slide" Target="slide9.xml"/>
      <Relationship Id="rId6" Type="http://schemas.openxmlformats.org/officeDocument/2006/relationships/tags" Target="../tags/tag21.xml"/>
      <Relationship Id="rId7" Type="http://schemas.openxmlformats.org/officeDocument/2006/relationships/tags" Target="../tags/tag23.xml"/>
      <Relationship Id="rId8" Type="http://schemas.openxmlformats.org/officeDocument/2006/relationships/tags" Target="../tags/tag22.xml"/>
      <Relationship Id="rId9" Type="http://schemas.openxmlformats.org/officeDocument/2006/relationships/image" Target="../media/image7.emf"/>
      <Relationship Id="rId10" Type="http://schemas.openxmlformats.org/officeDocument/2006/relationships/vmlDrawing" Target="../drawings/vmlDrawing7.vml"/>
      <Relationship Id="rId11" Type="http://schemas.openxmlformats.org/officeDocument/2006/relationships/oleObject" Target="../embeddings/oleObject7.bin"/>
      <Relationship Id="rId12" Type="http://schemas.openxmlformats.org/officeDocument/2006/relationships/image" Target="../media/image_31.png"/>
      <Relationship Id="rId13" Type="http://schemas.openxmlformats.org/officeDocument/2006/relationships/image" Target="../media/image_32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33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34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35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  <Relationship Id="rId22" Type="http://schemas.openxmlformats.org/officeDocument/2006/relationships/image" Target="../media/nav_next.png"/>
    </Relationships>
</file>

<file path=ppt/slides/_rels/slide9.xml.rels><?xml version="1.0" encoding="utf-8"?>
<Relationships xmlns="http://schemas.openxmlformats.org/package/2006/relationships"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8.xml"/>
      <Relationship Id="rId6" Type="http://schemas.openxmlformats.org/officeDocument/2006/relationships/tags" Target="../tags/tag24.xml"/>
      <Relationship Id="rId7" Type="http://schemas.openxmlformats.org/officeDocument/2006/relationships/tags" Target="../tags/tag26.xml"/>
      <Relationship Id="rId8" Type="http://schemas.openxmlformats.org/officeDocument/2006/relationships/tags" Target="../tags/tag25.xml"/>
      <Relationship Id="rId9" Type="http://schemas.openxmlformats.org/officeDocument/2006/relationships/image" Target="../media/image8.emf"/>
      <Relationship Id="rId10" Type="http://schemas.openxmlformats.org/officeDocument/2006/relationships/vmlDrawing" Target="../drawings/vmlDrawing8.vml"/>
      <Relationship Id="rId11" Type="http://schemas.openxmlformats.org/officeDocument/2006/relationships/oleObject" Target="../embeddings/oleObject8.bin"/>
      <Relationship Id="rId12" Type="http://schemas.openxmlformats.org/officeDocument/2006/relationships/image" Target="../media/image_36.png"/>
      <Relationship Id="rId13" Type="http://schemas.openxmlformats.org/officeDocument/2006/relationships/image" Target="../media/image_37.png"/>
      <Relationship Id="rId14" Type="http://schemas.openxmlformats.org/officeDocument/2006/relationships/image" Target="../media/label_1_ucalpha.png"/>
      <Relationship Id="rId15" Type="http://schemas.openxmlformats.org/officeDocument/2006/relationships/image" Target="../media/image_38.png"/>
      <Relationship Id="rId16" Type="http://schemas.openxmlformats.org/officeDocument/2006/relationships/image" Target="../media/label_2_ucalpha.png"/>
      <Relationship Id="rId17" Type="http://schemas.openxmlformats.org/officeDocument/2006/relationships/image" Target="../media/image_39.png"/>
      <Relationship Id="rId18" Type="http://schemas.openxmlformats.org/officeDocument/2006/relationships/image" Target="../media/label_3_ucalpha.png"/>
      <Relationship Id="rId19" Type="http://schemas.openxmlformats.org/officeDocument/2006/relationships/image" Target="../media/image_40.png"/>
      <Relationship Id="rId20" Type="http://schemas.openxmlformats.org/officeDocument/2006/relationships/image" Target="../media/label_4_ucalpha.png"/>
      <Relationship Id="rId21" Type="http://schemas.openxmlformats.org/officeDocument/2006/relationships/image" Target="../media/nav_prev.png"/>
    </Relationships>
</file>

<file path=ppt/slides/slide1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4681728" cy="351129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1225296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Grade 6 Math Quick Check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2020824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Ms Nelson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13" name="">
            <a:hlinkClick r:id="rId4" action="ppaction://hlinksldjump"/>
          </p:cNvPr>
          <p:cNvPicPr/>
          <p:nvPr/>
        </p:nvPicPr>
        <p:blipFill>
          <a:blip r:embed="rId13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Q1 REPLACETHISWITHPROBLEMMETA(Objective,1)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201373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1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2403880"/>
            <a:ext cx="650152" cy="196789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2410617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1992247" y="2403880"/>
            <a:ext cx="650152" cy="196789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1717927" y="2410617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2834771"/>
            <a:ext cx="650152" cy="196789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2841507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1992247" y="2834771"/>
            <a:ext cx="650152" cy="196789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1717927" y="2841507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5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26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3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Q2 REPLACETHISWITHPROBLEMMETA(Objective,2)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1450072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2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1840216"/>
            <a:ext cx="551632" cy="264206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1852758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1893728" y="1840216"/>
            <a:ext cx="551632" cy="266453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1619408" y="1852758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2340755"/>
            <a:ext cx="551632" cy="264206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2353297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1893728" y="2340755"/>
            <a:ext cx="551632" cy="264206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1619408" y="2353297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6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2050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4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Q3 REPLACETHISWITHPROBLEMMETA(Objective,3)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193948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3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584092"/>
            <a:ext cx="2129734" cy="199364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555950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017542"/>
            <a:ext cx="2129734" cy="161910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989400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1413554"/>
            <a:ext cx="2129734" cy="161910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385412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1809566"/>
            <a:ext cx="2129734" cy="161910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1781424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7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3074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5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Q4 REPLACETHISWITHPROBLEMMETA(Objective,4)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431" y="156058"/>
            <a:ext cx="4050038" cy="2192282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431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4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413" y="2582067"/>
            <a:ext cx="550322" cy="148941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6093" y="2517157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1900547" y="2582067"/>
            <a:ext cx="550322" cy="148941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1626227" y="2517157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413" y="2965204"/>
            <a:ext cx="550322" cy="148941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6093" y="2900294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1900547" y="2965204"/>
            <a:ext cx="550322" cy="148941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1626227" y="2900294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8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4098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6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Q5 REPLACETHISWITHPROBLEMMETA(Objective,5)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843975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5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1234119"/>
            <a:ext cx="332949" cy="160412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1204494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628633"/>
            <a:ext cx="332949" cy="161910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1599008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2024644"/>
            <a:ext cx="332949" cy="160412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995020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2419142"/>
            <a:ext cx="332949" cy="161910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2389518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19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5122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7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Q6 REPLACETHISWITHPROBLEMMETA(Objective,6)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431" y="156058"/>
            <a:ext cx="4054704" cy="1452475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431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6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413" y="1842447"/>
            <a:ext cx="601290" cy="409261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6093" y="1838416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1946506" y="1842447"/>
            <a:ext cx="601290" cy="411149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1672186" y="1838416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413" y="2487777"/>
            <a:ext cx="601290" cy="770581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6093" y="2483745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1946506" y="2487777"/>
            <a:ext cx="601290" cy="408996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1672186" y="2483745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6146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8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Q7 REPLACETHISWITHPROBLEMMETA(Objective,7)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721985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7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1112129"/>
            <a:ext cx="849359" cy="196180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1082504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780288" y="1542411"/>
            <a:ext cx="849359" cy="196180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505968" y="1512786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780288" y="1972693"/>
            <a:ext cx="849359" cy="196180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505968" y="1943068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780288" y="2402975"/>
            <a:ext cx="849359" cy="196180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505968" y="2373350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22" name="">
            <a:hlinkClick r:id="rId4" action="ppaction://hlinksldjump"/>
          </p:cNvPr>
          <p:cNvPicPr/>
          <p:nvPr/>
        </p:nvPicPr>
        <p:blipFill>
          <a:blip r:embed="rId22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1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7170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slides/slide9.xml><?xml version="1.0" encoding="utf-8"?>
<p:sld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PAnswers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-914400" y="5943600"/>
            <a:ext cx="63230" cy="76200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B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 smtClean="0">
                <a:solidFill>
                  <a:srgbClr val="C0C0C0"/>
                </a:solidFill>
              </a:rPr>
              <a:t>C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800" dirty="0">
                <a:solidFill>
                  <a:srgbClr val="C0C0C0"/>
                </a:solidFill>
              </a:rPr>
              <a:t>D</a:t>
            </a:r>
          </a:p>
        </p:txBody>
      </p:sp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-927370" y="5943600"/>
            <a:ext cx="45719" cy="45719"/>
          </a:xfrm>
          <a:noFill/>
          <a:effectLst>
            <a:outerShdw sx="1000" sy="1000" algn="ctr" rotWithShape="0">
              <a:schemeClr val="bg1"/>
            </a:outerShdw>
          </a:effectLst>
        </p:spPr>
        <p:txBody>
          <a:bodyPr>
            <a:normAutofit fontScale="90000"/>
          </a:bodyPr>
          <a:lstStyle/>
          <a:p>
            <a:r>
              <a:rPr lang="en-US" sz="800" dirty="0" smtClean="0">
                <a:solidFill>
                  <a:srgbClr val="C0C0C0"/>
                </a:solidFill>
              </a:rPr>
              <a:t>Q8 REPLACETHISWITHPROBLEMMETA(Objective,8)</a:t>
            </a:r>
            <a:endParaRPr lang="en-US" sz="800" dirty="0">
              <a:solidFill>
                <a:srgbClr val="C0C0C0"/>
              </a:solidFill>
            </a:endParaRPr>
          </a:p>
        </p:txBody>
      </p:sp>
      <p:pic>
        <p:nvPicPr>
          <p:cNvPr descr="" id="12" name=""/>
          <p:cNvPicPr/>
          <p:nvPr/>
        </p:nvPicPr>
        <p:blipFill>
          <a:blip r:embed="rId12"/>
          <a:stretch>
            <a:fillRect/>
          </a:stretch>
        </p:blipFill>
        <p:spPr>
          <a:xfrm>
            <a:off x="499384" y="156058"/>
            <a:ext cx="4057498" cy="2518489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384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8</a:t>
            </a:r>
          </a:p>
        </p:txBody>
      </p:sp>
      <p:pic>
        <p:nvPicPr>
          <p:cNvPr descr="" id="13" name=""/>
          <p:cNvPicPr/>
          <p:nvPr/>
        </p:nvPicPr>
        <p:blipFill>
          <a:blip r:embed="rId13"/>
          <a:stretch>
            <a:fillRect/>
          </a:stretch>
        </p:blipFill>
        <p:spPr>
          <a:xfrm>
            <a:off x="780288" y="2908633"/>
            <a:ext cx="218481" cy="160412"/>
          </a:xfrm>
          <a:prstGeom prst="rect">
            <a:avLst/>
          </a:prstGeom>
        </p:spPr>
      </p:pic>
      <p:pic>
        <p:nvPicPr>
          <p:cNvPr descr="" id="14" name=""/>
          <p:cNvPicPr/>
          <p:nvPr/>
        </p:nvPicPr>
        <p:blipFill>
          <a:blip r:embed="rId14"/>
          <a:stretch>
            <a:fillRect/>
          </a:stretch>
        </p:blipFill>
        <p:spPr>
          <a:xfrm>
            <a:off x="505968" y="2879008"/>
            <a:ext cx="228600" cy="228600"/>
          </a:xfrm>
          <a:prstGeom prst="rect">
            <a:avLst/>
          </a:prstGeom>
        </p:spPr>
      </p:pic>
      <p:pic>
        <p:nvPicPr>
          <p:cNvPr descr="" id="15" name=""/>
          <p:cNvPicPr/>
          <p:nvPr/>
        </p:nvPicPr>
        <p:blipFill>
          <a:blip r:embed="rId15"/>
          <a:stretch>
            <a:fillRect/>
          </a:stretch>
        </p:blipFill>
        <p:spPr>
          <a:xfrm>
            <a:off x="1560576" y="2908633"/>
            <a:ext cx="218481" cy="157431"/>
          </a:xfrm>
          <a:prstGeom prst="rect">
            <a:avLst/>
          </a:prstGeom>
        </p:spPr>
      </p:pic>
      <p:pic>
        <p:nvPicPr>
          <p:cNvPr descr="" id="16" name=""/>
          <p:cNvPicPr/>
          <p:nvPr/>
        </p:nvPicPr>
        <p:blipFill>
          <a:blip r:embed="rId16"/>
          <a:stretch>
            <a:fillRect/>
          </a:stretch>
        </p:blipFill>
        <p:spPr>
          <a:xfrm>
            <a:off x="1286256" y="2879008"/>
            <a:ext cx="228600" cy="228600"/>
          </a:xfrm>
          <a:prstGeom prst="rect">
            <a:avLst/>
          </a:prstGeom>
        </p:spPr>
      </p:pic>
      <p:pic>
        <p:nvPicPr>
          <p:cNvPr descr="" id="17" name=""/>
          <p:cNvPicPr/>
          <p:nvPr/>
        </p:nvPicPr>
        <p:blipFill>
          <a:blip r:embed="rId17"/>
          <a:stretch>
            <a:fillRect/>
          </a:stretch>
        </p:blipFill>
        <p:spPr>
          <a:xfrm>
            <a:off x="2340864" y="2908633"/>
            <a:ext cx="218481" cy="160412"/>
          </a:xfrm>
          <a:prstGeom prst="rect">
            <a:avLst/>
          </a:prstGeom>
        </p:spPr>
      </p:pic>
      <p:pic>
        <p:nvPicPr>
          <p:cNvPr descr="" id="18" name=""/>
          <p:cNvPicPr/>
          <p:nvPr/>
        </p:nvPicPr>
        <p:blipFill>
          <a:blip r:embed="rId18"/>
          <a:stretch>
            <a:fillRect/>
          </a:stretch>
        </p:blipFill>
        <p:spPr>
          <a:xfrm>
            <a:off x="2066544" y="2879008"/>
            <a:ext cx="228600" cy="228600"/>
          </a:xfrm>
          <a:prstGeom prst="rect">
            <a:avLst/>
          </a:prstGeom>
        </p:spPr>
      </p:pic>
      <p:pic>
        <p:nvPicPr>
          <p:cNvPr descr="" id="19" name=""/>
          <p:cNvPicPr/>
          <p:nvPr/>
        </p:nvPicPr>
        <p:blipFill>
          <a:blip r:embed="rId19"/>
          <a:stretch>
            <a:fillRect/>
          </a:stretch>
        </p:blipFill>
        <p:spPr>
          <a:xfrm>
            <a:off x="3121152" y="2908633"/>
            <a:ext cx="218481" cy="160412"/>
          </a:xfrm>
          <a:prstGeom prst="rect">
            <a:avLst/>
          </a:prstGeom>
        </p:spPr>
      </p:pic>
      <p:pic>
        <p:nvPicPr>
          <p:cNvPr descr="" id="20" name=""/>
          <p:cNvPicPr/>
          <p:nvPr/>
        </p:nvPicPr>
        <p:blipFill>
          <a:blip r:embed="rId20"/>
          <a:stretch>
            <a:fillRect/>
          </a:stretch>
        </p:blipFill>
        <p:spPr>
          <a:xfrm>
            <a:off x="2846832" y="2879008"/>
            <a:ext cx="228600" cy="228600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21" name="">
            <a:hlinkClick r:id="rId3" action="ppaction://hlinksldjump"/>
          </p:cNvPr>
          <p:cNvPicPr/>
          <p:nvPr/>
        </p:nvPicPr>
        <p:blipFill>
          <a:blip r:embed="rId21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sp>
        <p:nvSpPr>
          <p:cNvPr id="119" name="Rectangle 18"/>
          <p:cNvSpPr/>
          <p:nvPr/>
        </p:nvSpPr>
        <p:spPr>
          <a:xfrm>
            <a:off x="0" y="0"/>
            <a:ext cx="4681728" cy="351129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0" name="TPChart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 3.877625622e+09"/>
              </p:ext>
            </p:extLst>
          </p:nvPr>
        </p:nvGraphicFramePr>
        <p:xfrm>
          <a:off x="1172369" y="441325"/>
          <a:ext cx="2336800" cy="26289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8194" name="Chart" r:id="rId11" imgW="100" imgH="100" progId="MSGraph.Chart.8">
                  <p:embed followColorScheme="full"/>
                </p:oleObj>
              </mc:Choice>
              <mc:Fallback>
                <p:oleObj name="Chart" r:id="rId11" imgW="100" imgH="1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172369" y="441325"/>
                        <a:ext cx="233680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Dur="0" restart="neve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OleChart spid="120" grpId="0"/>
      <p:bldOleChart spid="120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71c5bf82-40b6-4bdd-b364-c533f4687046"/>
  <p:tag name="TPVERSION" val="5"/>
  <p:tag name="TPFULLVERSION" val="5.0.0.2212"/>
  <p:tag name="PPTVERSION" val="14"/>
  <p:tag name="TPOS" val="2"/>
</p:tagLst>
</file>

<file path=ppt/tags/tag10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11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12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696E5CB2835D5C1C275327A69EE66F91"/>
  <p:tag name="SLIDEID" val="696E5CB2835D5C1C275327A69EE66F9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4 REPLACETHISWITHPROBLEMMETA(Objective,4)"/>
  <p:tag name="ANSWERSALIAS" val="A|smicln|B|smicln|C|smicln|D"/>
  <p:tag name="VALUES" val="Correct|smicln|In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5D39BB3E526525CD7F26C46A1C41FEA4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ACFC507F1F82CD4EBBA131554C26707&lt;/guid&gt;&#10;            &lt;repollguid&gt;7BB7616B54F0F3248CB4ED7ABAD13377&lt;/repollguid&gt;&#10;            &lt;sourceid&gt;66E7C89E3FAA7F1AF87C3CA76A8914D8&lt;/sourceid&gt;&#10;            &lt;questiontext&gt;Q4 REPLACETHISWITHPROBLEMMETA(Objective,4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788B0A3977ACA965E1CAAFC2D3C0D1FF&lt;/guid&gt;&#10;                    &lt;answertext&gt;A&lt;/answertext&gt;&#10;                    &lt;valuetype&gt;1&lt;/valuetype&gt;&#10;                &lt;/answer&gt;&#10;    &lt;answer&gt;&#10;                    &lt;guid&gt;564CAF76BDDAFE54FD4B0220E661AC67&lt;/guid&gt;&#10;                    &lt;answertext&gt;B&lt;/answertext&gt;&#10;                    &lt;valuetype&gt;-1&lt;/valuetype&gt;&#10;                &lt;/answer&gt;&#10;    &lt;answer&gt;&#10;                    &lt;guid&gt;B85F0ACACAE51554C6DCA29BA0D84883&lt;/guid&gt;&#10;                    &lt;answertext&gt;C&lt;/answertext&gt;&#10;                    &lt;valuetype&gt;-1&lt;/valuetype&gt;&#10;                &lt;/answer&gt;&#10;    &lt;answer&gt;&#10;                    &lt;guid&gt;F99963CF7FFDF6561AE530149CD4EBD5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13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14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15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EF143C93E4275DA06D5E68AB2ED9A8C3"/>
  <p:tag name="SLIDEID" val="EF143C93E4275DA06D5E68AB2ED9A8C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5 REPLACETHISWITHPROBLEMMETA(Objective,5)"/>
  <p:tag name="ANSWERSALIAS" val="A|smicln|B|smicln|C|smicln|D"/>
  <p:tag name="VALUES" val="Incorrect|smicln|Incorrect|smicln|Incorrect|smicln|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79A6F844445D1F0F1DB9E3AF005F3F37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41F75493C36D88DA4400E7856AF9EBD&lt;/guid&gt;&#10;            &lt;repollguid&gt;587B5DFDF0E35329B6CF4ECFBFB47B54&lt;/repollguid&gt;&#10;            &lt;sourceid&gt;401854055A7E90AE50F844656B98F230&lt;/sourceid&gt;&#10;            &lt;questiontext&gt;Q5 REPLACETHISWITHPROBLEMMETA(Objective,5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A0569EEF085B0481A6B7ED23DFB65A83&lt;/guid&gt;&#10;                    &lt;answertext&gt;A&lt;/answertext&gt;&#10;                    &lt;valuetype&gt;-1&lt;/valuetype&gt;&#10;                &lt;/answer&gt;&#10;    &lt;answer&gt;&#10;                    &lt;guid&gt;7551443D1E337A99619FD2D3829E51EA&lt;/guid&gt;&#10;                    &lt;answertext&gt;B&lt;/answertext&gt;&#10;                    &lt;valuetype&gt;-1&lt;/valuetype&gt;&#10;                &lt;/answer&gt;&#10;    &lt;answer&gt;&#10;                    &lt;guid&gt;FD76523829C45E2D44F67A2D04B2C2BF&lt;/guid&gt;&#10;                    &lt;answertext&gt;C&lt;/answertext&gt;&#10;                    &lt;valuetype&gt;-1&lt;/valuetype&gt;&#10;                &lt;/answer&gt;&#10;    &lt;answer&gt;&#10;                    &lt;guid&gt;6ACB6FA4706445C80658CE52636ECC26&lt;/guid&gt;&#10;                    &lt;answertext&gt;D&lt;/answertext&gt;&#10;                    &lt;valuetype&gt;1&lt;/valuetype&gt;&#10;                &lt;/answer&gt;&#10;            &lt;/answers&gt;&#10;        &lt;/multichoice&gt;&#10;    &lt;/questions&gt;&#10;&lt;/questionlist&gt;"/>
  <p:tag name="HASRESULTS" val="False"/>
</p:tagLst>
</file>

<file path=ppt/tags/tag16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17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18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2FD6815C3D5B74E27901294026602673"/>
  <p:tag name="SLIDEID" val="2FD6815C3D5B74E2790129402660267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6 REPLACETHISWITHPROBLEMMETA(Objective,6)"/>
  <p:tag name="ANSWERSALIAS" val="A|smicln|B|smicln|C|smicln|D"/>
  <p:tag name="VALUES" val="Incorrect|smicln|Incorrect|smicln|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577EF93C543F6EA2ACF440625DB632F9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5F0235B619C2D54043D24D4189F545B2&lt;/guid&gt;&#10;            &lt;repollguid&gt;21DA816E18B9EB03B36EA5E80465E434&lt;/repollguid&gt;&#10;            &lt;sourceid&gt;340B473A331AF09C99D456011446921E&lt;/sourceid&gt;&#10;            &lt;questiontext&gt;Q6 REPLACETHISWITHPROBLEMMETA(Objective,6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7F326AEE9187CEB7D44B35AD1EBE7B31&lt;/guid&gt;&#10;                    &lt;answertext&gt;A&lt;/answertext&gt;&#10;                    &lt;valuetype&gt;-1&lt;/valuetype&gt;&#10;                &lt;/answer&gt;&#10;    &lt;answer&gt;&#10;                    &lt;guid&gt;EC3F7B45DD624C31B915734381AF123F&lt;/guid&gt;&#10;                    &lt;answertext&gt;B&lt;/answertext&gt;&#10;                    &lt;valuetype&gt;1&lt;/valuetype&gt;&#10;                &lt;/answer&gt;&#10;    &lt;answer&gt;&#10;                    &lt;guid&gt;52C2259A239ABAF58796DE3DB46F5C5E&lt;/guid&gt;&#10;                    &lt;answertext&gt;C&lt;/answertext&gt;&#10;                    &lt;valuetype&gt;-1&lt;/valuetype&gt;&#10;                &lt;/answer&gt;&#10;    &lt;answer&gt;&#10;                    &lt;guid&gt;AA2D19714BC1A0A13821B8C3A387DE99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19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21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A1147F39B94FCCD3F8C98BCDCFF15A18"/>
  <p:tag name="SLIDEID" val="A1147F39B94FCCD3F8C98BCDCFF15A1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7 REPLACETHISWITHPROBLEMMETA(Objective,7)"/>
  <p:tag name="ANSWERSALIAS" val="A|smicln|B|smicln|C|smicln|D"/>
  <p:tag name="VALUES" val="Incorrect|smicln|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8547639F36EC17D4AA773329FB0FD42C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78035C878004476C077E6FD2947BD4C&lt;/guid&gt;&#10;            &lt;repollguid&gt;85B000D0738B841842B5D59AD2B04DDC&lt;/repollguid&gt;&#10;            &lt;sourceid&gt;E2498562CE1AE62796964E82A8A98C2A&lt;/sourceid&gt;&#10;            &lt;questiontext&gt;Q7 REPLACETHISWITHPROBLEMMETA(Objective,7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219D865A77587844987945C138E389F0&lt;/guid&gt;&#10;                    &lt;answertext&gt;A&lt;/answertext&gt;&#10;                    &lt;valuetype&gt;-1&lt;/valuetype&gt;&#10;                &lt;/answer&gt;&#10;    &lt;answer&gt;&#10;                    &lt;guid&gt;C70D93C51D672C3EFA048731EBE3A1EA&lt;/guid&gt;&#10;                    &lt;answertext&gt;B&lt;/answertext&gt;&#10;                    &lt;valuetype&gt;1&lt;/valuetype&gt;&#10;                &lt;/answer&gt;&#10;    &lt;answer&gt;&#10;                    &lt;guid&gt;CCBD4CEC7BC4D19A78780204C18A201A&lt;/guid&gt;&#10;                    &lt;answertext&gt;C&lt;/answertext&gt;&#10;                    &lt;valuetype&gt;-1&lt;/valuetype&gt;&#10;                &lt;/answer&gt;&#10;    &lt;answer&gt;&#10;                    &lt;guid&gt;74811FD6F2674A194658B572238F1292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22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23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24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85139BF85F452FABFA641ED8B997ED03"/>
  <p:tag name="SLIDEID" val="85139BF85F452FABFA641ED8B997ED0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8 REPLACETHISWITHPROBLEMMETA(Objective,8)"/>
  <p:tag name="ANSWERSALIAS" val="A|smicln|B|smicln|C|smicln|D"/>
  <p:tag name="VALUES" val="Incorrect|smicln|Incorrect|smicln|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ACA806C042A5E8B075B8FD5E5D7E1882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D35368F343DBD79E22D619AE244E4EFD&lt;/guid&gt;&#10;            &lt;repollguid&gt;57DBE4AE71CA1B43CD48679535C6F69B&lt;/repollguid&gt;&#10;            &lt;sourceid&gt;5881BD678063D66B104E977B681F6572&lt;/sourceid&gt;&#10;            &lt;questiontext&gt;Q8 REPLACETHISWITHPROBLEMMETA(Objective,8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848CA111F9782E1360D5AB88BB9486AB&lt;/guid&gt;&#10;                    &lt;answertext&gt;A&lt;/answertext&gt;&#10;                    &lt;valuetype&gt;-1&lt;/valuetype&gt;&#10;                &lt;/answer&gt;&#10;    &lt;answer&gt;&#10;                    &lt;guid&gt;4984DC1950EAB01FF4E00298E14ADB27&lt;/guid&gt;&#10;                    &lt;answertext&gt;B&lt;/answertext&gt;&#10;                    &lt;valuetype&gt;-1&lt;/valuetype&gt;&#10;                &lt;/answer&gt;&#10;    &lt;answer&gt;&#10;                    &lt;guid&gt;29CAA2153231306032C78DF27FD8218C&lt;/guid&gt;&#10;                    &lt;answertext&gt;C&lt;/answertext&gt;&#10;                    &lt;valuetype&gt;1&lt;/valuetype&gt;&#10;                &lt;/answer&gt;&#10;    &lt;answer&gt;&#10;                    &lt;guid&gt;5B8DF2F8DB4B30AEEB935547F4CFD963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25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26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3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511CEF164775333765F4639903845324"/>
  <p:tag name="SLIDEID" val="511CEF164775333765F463990384532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1 REPLACETHISWITHPROBLEMMETA(Objective,1)"/>
  <p:tag name="ANSWERSALIAS" val="A|smicln|B|smicln|C|smicln|D"/>
  <p:tag name="VALUES" val="Correct|smicln|Incorrect|smicln|Incorrect|smicln|In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7FD2F996BCD689348A963E339908BA63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79D36BAB51C6CF77DE4A9CD658C8721&lt;/guid&gt;&#10;            &lt;repollguid&gt;10F15DF0ABD89DF4FC989A49B9126D6D&lt;/repollguid&gt;&#10;            &lt;sourceid&gt;28CAB5825CF85628E27A6B93B9500C94&lt;/sourceid&gt;&#10;            &lt;questiontext&gt;Q1 REPLACETHISWITHPROBLEMMETA(Objective,1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B89D6D691145F5636C144540DB1A4669&lt;/guid&gt;&#10;                    &lt;answertext&gt;A&lt;/answertext&gt;&#10;                    &lt;valuetype&gt;1&lt;/valuetype&gt;&#10;                &lt;/answer&gt;&#10;    &lt;answer&gt;&#10;                    &lt;guid&gt;B31344E5A6173EFA0812B41D0D4096B3&lt;/guid&gt;&#10;                    &lt;answertext&gt;B&lt;/answertext&gt;&#10;                    &lt;valuetype&gt;-1&lt;/valuetype&gt;&#10;                &lt;/answer&gt;&#10;    &lt;answer&gt;&#10;                    &lt;guid&gt;FBA7A4EC31BF5875538C3C495B30024F&lt;/guid&gt;&#10;                    &lt;answertext&gt;C&lt;/answertext&gt;&#10;                    &lt;valuetype&gt;-1&lt;/valuetype&gt;&#10;                &lt;/answer&gt;&#10;    &lt;answer&gt;&#10;                    &lt;guid&gt;523378490273F94E7EC78B989947766E&lt;/guid&gt;&#10;                    &lt;answertext&gt;D&lt;/answertext&gt;&#10;                    &lt;valuetype&gt;-1&lt;/valuetype&gt;&#10;                &lt;/answer&gt;&#10;            &lt;/answers&gt;&#10;        &lt;/multichoice&gt;&#10;    &lt;/questions&gt;&#10;&lt;/questionlist&gt;"/>
  <p:tag name="HASRESULTS" val="False"/>
</p:tagLst>
</file>

<file path=ppt/tags/tag4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5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6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B84BB6A274CABB2B0B9234EA02B77109"/>
  <p:tag name="SLIDEID" val="B84BB6A274CABB2B0B9234EA02B7710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2 REPLACETHISWITHPROBLEMMETA(Objective,2)"/>
  <p:tag name="ANSWERSALIAS" val="A|smicln|B|smicln|C|smicln|D"/>
  <p:tag name="VALUES" val="Incorrect|smicln|Incorrect|smicln|Incorrect|smicln|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DE3370164CE30AC5B36DE7A936528E1F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5185B8A0B99793533D7356D24048A06&lt;/guid&gt;&#10;            &lt;repollguid&gt;A37140B87A22EB9BEC011DEF5E215228&lt;/repollguid&gt;&#10;            &lt;sourceid&gt;9B33120A85D9F709CE04BA42D37253F5&lt;/sourceid&gt;&#10;            &lt;questiontext&gt;Q2 REPLACETHISWITHPROBLEMMETA(Objective,2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FAA3B88B0F43A8DA8D352946E3121E90&lt;/guid&gt;&#10;                    &lt;answertext&gt;A&lt;/answertext&gt;&#10;                    &lt;valuetype&gt;-1&lt;/valuetype&gt;&#10;                &lt;/answer&gt;&#10;    &lt;answer&gt;&#10;                    &lt;guid&gt;53CAA302283D5843EA45C6F48AE4E519&lt;/guid&gt;&#10;                    &lt;answertext&gt;B&lt;/answertext&gt;&#10;                    &lt;valuetype&gt;-1&lt;/valuetype&gt;&#10;                &lt;/answer&gt;&#10;    &lt;answer&gt;&#10;                    &lt;guid&gt;1B93360992B11F22448AD1AADD27371E&lt;/guid&gt;&#10;                    &lt;answertext&gt;C&lt;/answertext&gt;&#10;                    &lt;valuetype&gt;-1&lt;/valuetype&gt;&#10;                &lt;/answer&gt;&#10;    &lt;answer&gt;&#10;                    &lt;guid&gt;6BA080070EA49090C87D7D2B719EC601&lt;/guid&gt;&#10;                    &lt;answertext&gt;D&lt;/answertext&gt;&#10;                    &lt;valuetype&gt;1&lt;/valuetype&gt;&#10;                &lt;/answer&gt;&#10;            &lt;/answers&gt;&#10;        &lt;/multichoice&gt;&#10;    &lt;/questions&gt;&#10;&lt;/questionlist&gt;"/>
  <p:tag name="HASRESULTS" val="False"/>
</p:tagLst>
</file>

<file path=ppt/tags/tag7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CHARTTYPE" val="0"/>
  <p:tag name="TYPE" val="0"/>
  <p:tag name="NUMBERFORMAT" val="0"/>
  <p:tag name="LABELFORMAT" val="0"/>
  <p:tag name="COLORTYPE" val="SCHEME"/>
  <p:tag name="DEFINEDCOLORS" val="3,6,10,45,32,50,13,4,9,55,1"/>
</p:tagLst>
</file>

<file path=ppt/tags/tag8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ANSWERBULLETS" val="1"/>
  <p:tag name="ANSWERTEXT" val="A&#10;B&#10;C&#10;D"/>
  <p:tag name="TEXTLENGTH" val="46"/>
  <p:tag name="FONTSIZE" val="32"/>
  <p:tag name="BULLETTYPE" val="ppBulletAlphaUCPeriod"/>
  <p:tag name="OLDNUMANSWERS" val="4"/>
  <p:tag name="ZEROBASED" val="False"/>
</p:tagLst>
</file>

<file path=ppt/tags/tag9.xml><?xml version="1.0" encoding="utf-8"?>
<p:tagLst xmlns:r="http://schemas.openxmlformats.org/officeDocument/2006/relationships" xmlns:exsl="http://exslt.org/common" xmlns:v="urn:schemas-microsoft-com:vml" xmlns:oa="urn:schemas-microsoft-com:office:activation" xmlns:a="http://schemas.openxmlformats.org/drawingml/2006/main" xmlns:c="http://schemas.openxmlformats.org/package/2006/content-types" xmlns:o="urn:schemas-microsoft-com:office:office" xmlns:mc="http://schemas.openxmlformats.org/markup-compatibility/2006" xmlns:p="http://schemas.openxmlformats.org/presentationml/2006/main">
  <p:tag name="SLIDEGUID" val="E38A544EE35DE240C589210C86A47382"/>
  <p:tag name="SLIDEID" val="E38A544EE35DE240C589210C86A4738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Q3 REPLACETHISWITHPROBLEMMETA(Objective,3)"/>
  <p:tag name="ANSWERSALIAS" val="A|smicln|B|smicln|C|smicln|D"/>
  <p:tag name="VALUES" val="Incorrect|smicln|Incorrect|smicln|Incorrect|smicln|Correct"/>
  <p:tag name="LIVECHARTING" val="False"/>
  <p:tag name="AUTOOPENPOLL" val="True"/>
  <p:tag name="TYPE" val="MultiChoiceSlide"/>
  <p:tag name="TPQUESTIONXML" val="&lt;?xml version=&quot;1.0&quot; encoding=&quot;utf-8&quot;?&gt;&#10;&lt;questionlist&gt;&#10;    &lt;properties&gt;&#10;        &lt;guid&gt;5507499E4151595D0934EDE547179A34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E7F24D1B42FA3D6F1C742FF37184695&lt;/guid&gt;&#10;            &lt;repollguid&gt;C657B37E88379FA951FD6A6E6E711ED7&lt;/repollguid&gt;&#10;            &lt;sourceid&gt;929DAB47BB9D78336671AACDC41E7F7A&lt;/sourceid&gt;&#10;            &lt;questiontext&gt;Q3 REPLACETHISWITHPROBLEMMETA(Objective,3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&lt;answer&gt;&#10;                    &lt;guid&gt;E93072AA54B1E6E9DE5FB349D90E285F&lt;/guid&gt;&#10;                    &lt;answertext&gt;A&lt;/answertext&gt;&#10;                    &lt;valuetype&gt;-1&lt;/valuetype&gt;&#10;                &lt;/answer&gt;&#10;    &lt;answer&gt;&#10;                    &lt;guid&gt;1FC0F1C6DE91834483FDD3AD07ACE415&lt;/guid&gt;&#10;                    &lt;answertext&gt;B&lt;/answertext&gt;&#10;                    &lt;valuetype&gt;-1&lt;/valuetype&gt;&#10;                &lt;/answer&gt;&#10;    &lt;answer&gt;&#10;                    &lt;guid&gt;7343817D75B0CBCD983515C41F81DCD7&lt;/guid&gt;&#10;                    &lt;answertext&gt;C&lt;/answertext&gt;&#10;                    &lt;valuetype&gt;-1&lt;/valuetype&gt;&#10;                &lt;/answer&gt;&#10;    &lt;answer&gt;&#10;                    &lt;guid&gt;B0161A1C290801D4BDFE3256D407F790&lt;/guid&gt;&#10;                    &lt;answertext&gt;D&lt;/answertext&gt;&#10;                    &lt;valuetype&gt;1&lt;/valuetype&gt;&#10;                &lt;/answer&gt;&#10;            &lt;/answers&gt;&#10;        &lt;/multichoice&gt;&#10;    &lt;/questions&gt;&#10;&lt;/questionlist&gt;"/>
  <p:tag name="HASRESULTS" val="Fals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</Words>
  <Application>Microsoft Office PowerPoint</Application>
  <PresentationFormat>Custom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EducAide Software Inc.</dc:creator>
  <cp:lastModifiedBy>Acces4</cp:lastModifiedBy>
  <cp:revision>1</cp:revision>
  <dcterms:created xsi:type="dcterms:W3CDTF">2012-06-15T17:42:13Z</dcterms:created>
  <dcterms:modified xsi:type="dcterms:W3CDTF">2012-06-15T21:02:48Z</dcterms:modified>
</cp:coreProperties>
</file>