
<file path=[Content_Types].xml><?xml version="1.0" encoding="utf-8"?>
<Types xmlns="http://schemas.openxmlformats.org/package/2006/content-type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pdf" ContentType="application/pdf"/>
  <Default Extension="vml" ContentType="application/vnd.openxmlformats-officedocument.vmlDrawing"/>
  <Default Extension="bin" ContentType="application/vnd.openxmlformats-officedocument.oleObject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3.xml" ContentType="application/vnd.openxmlformats-officedocument.presentationml.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s/slide5.xml" ContentType="application/vnd.openxmlformats-officedocument.presentationml.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s/slide6.xml" ContentType="application/vnd.openxmlformats-officedocument.presentationml.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s/slide7.xml" ContentType="application/vnd.openxmlformats-officedocument.presentationml.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s/slide8.xml" ContentType="application/vnd.openxmlformats-officedocument.presentationml.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</file>

<file path=ppt/presentation.xml><?xml version="1.0" encoding="utf-8"?>
<p:presentation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sldMasterIdLst>
    <p:sldMasterId id="2147483648" r:id="rId2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4681728" cy="3511296"/>
  <p:notesSz cx="7772400" cy="10058400"/>
  <p:custDataLst>
    <p:tags r:id="rId6"/>
  </p:custData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FCFCF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tableStyles" Target="tableStyles.xml"/>
      <Relationship Id="rId4" Type="http://schemas.openxmlformats.org/officeDocument/2006/relationships/viewProps" Target="viewProps.xml"/>
      <Relationship Id="rId5" Type="http://schemas.openxmlformats.org/officeDocument/2006/relationships/presProps" Target="presProps.xml"/>
      <Relationship Id="rId6" Type="http://schemas.openxmlformats.org/officeDocument/2006/relationships/tags" Target="tags/tag1.xml"/>
      <Relationship Id="rId7" Type="http://schemas.openxmlformats.org/officeDocument/2006/relationships/slide" Target="slides/slide1.xml"/>
      <Relationship Id="rId8" Type="http://schemas.openxmlformats.org/officeDocument/2006/relationships/slide" Target="slides/slide2.xml"/>
      <Relationship Id="rId9" Type="http://schemas.openxmlformats.org/officeDocument/2006/relationships/slide" Target="slides/slide3.xml"/>
      <Relationship Id="rId10" Type="http://schemas.openxmlformats.org/officeDocument/2006/relationships/slide" Target="slides/slide4.xml"/>
      <Relationship Id="rId11" Type="http://schemas.openxmlformats.org/officeDocument/2006/relationships/slide" Target="slides/slide5.xml"/>
      <Relationship Id="rId12" Type="http://schemas.openxmlformats.org/officeDocument/2006/relationships/slide" Target="slides/slide6.xml"/>
      <Relationship Id="rId13" Type="http://schemas.openxmlformats.org/officeDocument/2006/relationships/slide" Target="slides/slide7.xml"/>
      <Relationship Id="rId14" Type="http://schemas.openxmlformats.org/officeDocument/2006/relationships/slide" Target="slides/slide8.xml"/>
      <Relationship Id="rId15" Type="http://schemas.openxmlformats.org/officeDocument/2006/relationships/slide" Target="slides/slide9.xml"/>
    </Relationships>
</file>

<file path=ppt/drawings/_rels/vmlDrawing1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.emf"/>
    </Relationships>
</file>

<file path=ppt/drawings/_rels/vmlDrawing2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2.emf"/>
    </Relationships>
</file>

<file path=ppt/drawings/_rels/vmlDrawing3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3.emf"/>
    </Relationships>
</file>

<file path=ppt/drawings/_rels/vmlDrawing4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4.emf"/>
    </Relationships>
</file>

<file path=ppt/drawings/_rels/vmlDrawing5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5.emf"/>
    </Relationships>
</file>

<file path=ppt/drawings/_rels/vmlDrawing6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6.emf"/>
    </Relationships>
</file>

<file path=ppt/drawings/_rels/vmlDrawing7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7.emf"/>
    </Relationships>
</file>

<file path=ppt/drawings/_rels/vmlDrawing8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8.emf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9.xml"/>
      <Relationship Id="rId6" Type="http://schemas.openxmlformats.org/officeDocument/2006/relationships/tags" Target="../tags/tag2.xml"/>
      <Relationship Id="rId12" Type="http://schemas.openxmlformats.org/officeDocument/2006/relationships/image" Target="../media/default.png"/>
      <Relationship Id="rId13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9.xml"/>
      <Relationship Id="rId6" Type="http://schemas.openxmlformats.org/officeDocument/2006/relationships/tags" Target="../tags/tag3.xml"/>
      <Relationship Id="rId7" Type="http://schemas.openxmlformats.org/officeDocument/2006/relationships/tags" Target="../tags/tag5.xml"/>
      <Relationship Id="rId8" Type="http://schemas.openxmlformats.org/officeDocument/2006/relationships/tags" Target="../tags/tag4.xml"/>
      <Relationship Id="rId9" Type="http://schemas.openxmlformats.org/officeDocument/2006/relationships/image" Target="../media/image1.emf"/>
      <Relationship Id="rId10" Type="http://schemas.openxmlformats.org/officeDocument/2006/relationships/vmlDrawing" Target="../drawings/vmlDrawing1.vml"/>
      <Relationship Id="rId11" Type="http://schemas.openxmlformats.org/officeDocument/2006/relationships/oleObject" Target="../embeddings/oleObject1.bin"/>
      <Relationship Id="rId12" Type="http://schemas.openxmlformats.org/officeDocument/2006/relationships/image" Target="../media/image_1.png"/>
      <Relationship Id="rId13" Type="http://schemas.openxmlformats.org/officeDocument/2006/relationships/image" Target="../media/image_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9.xml"/>
      <Relationship Id="rId6" Type="http://schemas.openxmlformats.org/officeDocument/2006/relationships/tags" Target="../tags/tag6.xml"/>
      <Relationship Id="rId7" Type="http://schemas.openxmlformats.org/officeDocument/2006/relationships/tags" Target="../tags/tag8.xml"/>
      <Relationship Id="rId8" Type="http://schemas.openxmlformats.org/officeDocument/2006/relationships/tags" Target="../tags/tag7.xml"/>
      <Relationship Id="rId9" Type="http://schemas.openxmlformats.org/officeDocument/2006/relationships/image" Target="../media/image2.emf"/>
      <Relationship Id="rId10" Type="http://schemas.openxmlformats.org/officeDocument/2006/relationships/vmlDrawing" Target="../drawings/vmlDrawing2.vml"/>
      <Relationship Id="rId11" Type="http://schemas.openxmlformats.org/officeDocument/2006/relationships/oleObject" Target="../embeddings/oleObject2.bin"/>
      <Relationship Id="rId12" Type="http://schemas.openxmlformats.org/officeDocument/2006/relationships/image" Target="../media/image_6.png"/>
      <Relationship Id="rId13" Type="http://schemas.openxmlformats.org/officeDocument/2006/relationships/image" Target="../media/image_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1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image_11.png"/>
      <Relationship Id="rId22" Type="http://schemas.openxmlformats.org/officeDocument/2006/relationships/image" Target="../media/label_5_ucalpha.png"/>
      <Relationship Id="rId23" Type="http://schemas.openxmlformats.org/officeDocument/2006/relationships/image" Target="../media/nav_prev.png"/>
      <Relationship Id="rId24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9.xml"/>
      <Relationship Id="rId6" Type="http://schemas.openxmlformats.org/officeDocument/2006/relationships/tags" Target="../tags/tag9.xml"/>
      <Relationship Id="rId7" Type="http://schemas.openxmlformats.org/officeDocument/2006/relationships/tags" Target="../tags/tag11.xml"/>
      <Relationship Id="rId8" Type="http://schemas.openxmlformats.org/officeDocument/2006/relationships/tags" Target="../tags/tag10.xml"/>
      <Relationship Id="rId9" Type="http://schemas.openxmlformats.org/officeDocument/2006/relationships/image" Target="../media/image3.emf"/>
      <Relationship Id="rId10" Type="http://schemas.openxmlformats.org/officeDocument/2006/relationships/vmlDrawing" Target="../drawings/vmlDrawing3.vml"/>
      <Relationship Id="rId11" Type="http://schemas.openxmlformats.org/officeDocument/2006/relationships/oleObject" Target="../embeddings/oleObject3.bin"/>
      <Relationship Id="rId12" Type="http://schemas.openxmlformats.org/officeDocument/2006/relationships/image" Target="../media/image_12.png"/>
      <Relationship Id="rId13" Type="http://schemas.openxmlformats.org/officeDocument/2006/relationships/image" Target="../media/image_13.png"/>
      <Relationship Id="rId14" Type="http://schemas.openxmlformats.org/officeDocument/2006/relationships/image" Target="../media/image_14.png"/>
      <Relationship Id="rId15" Type="http://schemas.openxmlformats.org/officeDocument/2006/relationships/image" Target="../media/label_1_ucalpha.png"/>
      <Relationship Id="rId16" Type="http://schemas.openxmlformats.org/officeDocument/2006/relationships/image" Target="../media/image_15.png"/>
      <Relationship Id="rId17" Type="http://schemas.openxmlformats.org/officeDocument/2006/relationships/image" Target="../media/label_2_ucalpha.png"/>
      <Relationship Id="rId18" Type="http://schemas.openxmlformats.org/officeDocument/2006/relationships/image" Target="../media/image_16.png"/>
      <Relationship Id="rId19" Type="http://schemas.openxmlformats.org/officeDocument/2006/relationships/image" Target="../media/label_3_ucalpha.png"/>
      <Relationship Id="rId20" Type="http://schemas.openxmlformats.org/officeDocument/2006/relationships/image" Target="../media/image_17.png"/>
      <Relationship Id="rId21" Type="http://schemas.openxmlformats.org/officeDocument/2006/relationships/image" Target="../media/label_4_ucalpha.png"/>
      <Relationship Id="rId22" Type="http://schemas.openxmlformats.org/officeDocument/2006/relationships/image" Target="../media/image_18.png"/>
      <Relationship Id="rId23" Type="http://schemas.openxmlformats.org/officeDocument/2006/relationships/image" Target="../media/label_5_ucalpha.png"/>
      <Relationship Id="rId24" Type="http://schemas.openxmlformats.org/officeDocument/2006/relationships/image" Target="../media/nav_prev.png"/>
      <Relationship Id="rId25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9.xml"/>
      <Relationship Id="rId6" Type="http://schemas.openxmlformats.org/officeDocument/2006/relationships/tags" Target="../tags/tag12.xml"/>
      <Relationship Id="rId7" Type="http://schemas.openxmlformats.org/officeDocument/2006/relationships/tags" Target="../tags/tag14.xml"/>
      <Relationship Id="rId8" Type="http://schemas.openxmlformats.org/officeDocument/2006/relationships/tags" Target="../tags/tag13.xml"/>
      <Relationship Id="rId9" Type="http://schemas.openxmlformats.org/officeDocument/2006/relationships/image" Target="../media/image4.emf"/>
      <Relationship Id="rId10" Type="http://schemas.openxmlformats.org/officeDocument/2006/relationships/vmlDrawing" Target="../drawings/vmlDrawing4.vml"/>
      <Relationship Id="rId11" Type="http://schemas.openxmlformats.org/officeDocument/2006/relationships/oleObject" Target="../embeddings/oleObject4.bin"/>
      <Relationship Id="rId12" Type="http://schemas.openxmlformats.org/officeDocument/2006/relationships/image" Target="../media/image_19.png"/>
      <Relationship Id="rId13" Type="http://schemas.openxmlformats.org/officeDocument/2006/relationships/image" Target="../media/image_20.png"/>
      <Relationship Id="rId14" Type="http://schemas.openxmlformats.org/officeDocument/2006/relationships/image" Target="../media/image_21.png"/>
      <Relationship Id="rId15" Type="http://schemas.openxmlformats.org/officeDocument/2006/relationships/image" Target="../media/label_1_ucalpha.png"/>
      <Relationship Id="rId16" Type="http://schemas.openxmlformats.org/officeDocument/2006/relationships/image" Target="../media/image_22.png"/>
      <Relationship Id="rId17" Type="http://schemas.openxmlformats.org/officeDocument/2006/relationships/image" Target="../media/label_2_ucalpha.png"/>
      <Relationship Id="rId18" Type="http://schemas.openxmlformats.org/officeDocument/2006/relationships/image" Target="../media/image_23.png"/>
      <Relationship Id="rId19" Type="http://schemas.openxmlformats.org/officeDocument/2006/relationships/image" Target="../media/label_3_ucalpha.png"/>
      <Relationship Id="rId20" Type="http://schemas.openxmlformats.org/officeDocument/2006/relationships/image" Target="../media/image_24.png"/>
      <Relationship Id="rId21" Type="http://schemas.openxmlformats.org/officeDocument/2006/relationships/image" Target="../media/label_4_ucalpha.png"/>
      <Relationship Id="rId22" Type="http://schemas.openxmlformats.org/officeDocument/2006/relationships/image" Target="../media/nav_prev.png"/>
      <Relationship Id="rId23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9.xml"/>
      <Relationship Id="rId6" Type="http://schemas.openxmlformats.org/officeDocument/2006/relationships/tags" Target="../tags/tag15.xml"/>
      <Relationship Id="rId7" Type="http://schemas.openxmlformats.org/officeDocument/2006/relationships/tags" Target="../tags/tag17.xml"/>
      <Relationship Id="rId8" Type="http://schemas.openxmlformats.org/officeDocument/2006/relationships/tags" Target="../tags/tag16.xml"/>
      <Relationship Id="rId9" Type="http://schemas.openxmlformats.org/officeDocument/2006/relationships/image" Target="../media/image5.emf"/>
      <Relationship Id="rId10" Type="http://schemas.openxmlformats.org/officeDocument/2006/relationships/vmlDrawing" Target="../drawings/vmlDrawing5.vml"/>
      <Relationship Id="rId11" Type="http://schemas.openxmlformats.org/officeDocument/2006/relationships/oleObject" Target="../embeddings/oleObject5.bin"/>
      <Relationship Id="rId12" Type="http://schemas.openxmlformats.org/officeDocument/2006/relationships/image" Target="../media/image_25.png"/>
      <Relationship Id="rId13" Type="http://schemas.openxmlformats.org/officeDocument/2006/relationships/image" Target="../media/image_26.png"/>
      <Relationship Id="rId14" Type="http://schemas.openxmlformats.org/officeDocument/2006/relationships/image" Target="../media/image_27.png"/>
      <Relationship Id="rId15" Type="http://schemas.openxmlformats.org/officeDocument/2006/relationships/image" Target="../media/label_1_ucalpha.png"/>
      <Relationship Id="rId16" Type="http://schemas.openxmlformats.org/officeDocument/2006/relationships/image" Target="../media/image_28.png"/>
      <Relationship Id="rId17" Type="http://schemas.openxmlformats.org/officeDocument/2006/relationships/image" Target="../media/label_4_ucalpha.png"/>
      <Relationship Id="rId18" Type="http://schemas.openxmlformats.org/officeDocument/2006/relationships/image" Target="../media/image_29.png"/>
      <Relationship Id="rId19" Type="http://schemas.openxmlformats.org/officeDocument/2006/relationships/image" Target="../media/label_2_ucalpha.png"/>
      <Relationship Id="rId20" Type="http://schemas.openxmlformats.org/officeDocument/2006/relationships/image" Target="../media/image_30.png"/>
      <Relationship Id="rId21" Type="http://schemas.openxmlformats.org/officeDocument/2006/relationships/image" Target="../media/label_5_ucalpha.png"/>
      <Relationship Id="rId22" Type="http://schemas.openxmlformats.org/officeDocument/2006/relationships/image" Target="../media/image_31.png"/>
      <Relationship Id="rId23" Type="http://schemas.openxmlformats.org/officeDocument/2006/relationships/image" Target="../media/label_3_ucalpha.png"/>
      <Relationship Id="rId24" Type="http://schemas.openxmlformats.org/officeDocument/2006/relationships/image" Target="../media/nav_prev.png"/>
      <Relationship Id="rId25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9.xml"/>
      <Relationship Id="rId6" Type="http://schemas.openxmlformats.org/officeDocument/2006/relationships/tags" Target="../tags/tag18.xml"/>
      <Relationship Id="rId7" Type="http://schemas.openxmlformats.org/officeDocument/2006/relationships/tags" Target="../tags/tag20.xml"/>
      <Relationship Id="rId8" Type="http://schemas.openxmlformats.org/officeDocument/2006/relationships/tags" Target="../tags/tag19.xml"/>
      <Relationship Id="rId9" Type="http://schemas.openxmlformats.org/officeDocument/2006/relationships/image" Target="../media/image6.emf"/>
      <Relationship Id="rId10" Type="http://schemas.openxmlformats.org/officeDocument/2006/relationships/vmlDrawing" Target="../drawings/vmlDrawing6.vml"/>
      <Relationship Id="rId11" Type="http://schemas.openxmlformats.org/officeDocument/2006/relationships/oleObject" Target="../embeddings/oleObject6.bin"/>
      <Relationship Id="rId12" Type="http://schemas.openxmlformats.org/officeDocument/2006/relationships/image" Target="../media/image_32.png"/>
      <Relationship Id="rId13" Type="http://schemas.openxmlformats.org/officeDocument/2006/relationships/image" Target="../media/image_33.png"/>
      <Relationship Id="rId14" Type="http://schemas.openxmlformats.org/officeDocument/2006/relationships/image" Target="../media/image_34.png"/>
      <Relationship Id="rId15" Type="http://schemas.openxmlformats.org/officeDocument/2006/relationships/image" Target="../media/label_1_ucalpha.png"/>
      <Relationship Id="rId16" Type="http://schemas.openxmlformats.org/officeDocument/2006/relationships/image" Target="../media/image_35.png"/>
      <Relationship Id="rId17" Type="http://schemas.openxmlformats.org/officeDocument/2006/relationships/image" Target="../media/label_2_ucalpha.png"/>
      <Relationship Id="rId18" Type="http://schemas.openxmlformats.org/officeDocument/2006/relationships/image" Target="../media/image_36.png"/>
      <Relationship Id="rId19" Type="http://schemas.openxmlformats.org/officeDocument/2006/relationships/image" Target="../media/label_3_ucalpha.png"/>
      <Relationship Id="rId20" Type="http://schemas.openxmlformats.org/officeDocument/2006/relationships/image" Target="../media/image_37.png"/>
      <Relationship Id="rId21" Type="http://schemas.openxmlformats.org/officeDocument/2006/relationships/image" Target="../media/label_4_ucalpha.png"/>
      <Relationship Id="rId22" Type="http://schemas.openxmlformats.org/officeDocument/2006/relationships/image" Target="../media/image_38.png"/>
      <Relationship Id="rId23" Type="http://schemas.openxmlformats.org/officeDocument/2006/relationships/image" Target="../media/label_5_ucalpha.png"/>
      <Relationship Id="rId24" Type="http://schemas.openxmlformats.org/officeDocument/2006/relationships/image" Target="../media/nav_prev.png"/>
      <Relationship Id="rId25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4" Type="http://schemas.openxmlformats.org/officeDocument/2006/relationships/slide" Target="slide9.xml"/>
      <Relationship Id="rId5" Type="http://schemas.openxmlformats.org/officeDocument/2006/relationships/slide" Target="slide9.xml"/>
      <Relationship Id="rId6" Type="http://schemas.openxmlformats.org/officeDocument/2006/relationships/tags" Target="../tags/tag21.xml"/>
      <Relationship Id="rId7" Type="http://schemas.openxmlformats.org/officeDocument/2006/relationships/tags" Target="../tags/tag23.xml"/>
      <Relationship Id="rId8" Type="http://schemas.openxmlformats.org/officeDocument/2006/relationships/tags" Target="../tags/tag22.xml"/>
      <Relationship Id="rId9" Type="http://schemas.openxmlformats.org/officeDocument/2006/relationships/image" Target="../media/image7.emf"/>
      <Relationship Id="rId10" Type="http://schemas.openxmlformats.org/officeDocument/2006/relationships/vmlDrawing" Target="../drawings/vmlDrawing7.vml"/>
      <Relationship Id="rId11" Type="http://schemas.openxmlformats.org/officeDocument/2006/relationships/oleObject" Target="../embeddings/oleObject7.bin"/>
      <Relationship Id="rId12" Type="http://schemas.openxmlformats.org/officeDocument/2006/relationships/image" Target="../media/image_39.png"/>
      <Relationship Id="rId13" Type="http://schemas.openxmlformats.org/officeDocument/2006/relationships/image" Target="../media/image_40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41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42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43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9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8.xml"/>
      <Relationship Id="rId6" Type="http://schemas.openxmlformats.org/officeDocument/2006/relationships/tags" Target="../tags/tag24.xml"/>
      <Relationship Id="rId7" Type="http://schemas.openxmlformats.org/officeDocument/2006/relationships/tags" Target="../tags/tag26.xml"/>
      <Relationship Id="rId8" Type="http://schemas.openxmlformats.org/officeDocument/2006/relationships/tags" Target="../tags/tag25.xml"/>
      <Relationship Id="rId9" Type="http://schemas.openxmlformats.org/officeDocument/2006/relationships/image" Target="../media/image8.emf"/>
      <Relationship Id="rId10" Type="http://schemas.openxmlformats.org/officeDocument/2006/relationships/vmlDrawing" Target="../drawings/vmlDrawing8.vml"/>
      <Relationship Id="rId11" Type="http://schemas.openxmlformats.org/officeDocument/2006/relationships/oleObject" Target="../embeddings/oleObject8.bin"/>
      <Relationship Id="rId12" Type="http://schemas.openxmlformats.org/officeDocument/2006/relationships/image" Target="../media/image_44.png"/>
      <Relationship Id="rId13" Type="http://schemas.openxmlformats.org/officeDocument/2006/relationships/image" Target="../media/image_45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46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47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48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Geometry Practice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Ms Nelson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3" name="">
            <a:hlinkClick r:id="rId4" action="ppaction://hlinksldjump"/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 REPLACETHISWITHPROBLEMMETA(Objective,1)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431" y="156058"/>
            <a:ext cx="4052426" cy="1547077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413" y="1936987"/>
            <a:ext cx="1604288" cy="15239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093" y="1902399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413" y="2323464"/>
            <a:ext cx="1604288" cy="163533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6093" y="2269213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413" y="2720895"/>
            <a:ext cx="1604288" cy="132883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093" y="2666645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413" y="3087849"/>
            <a:ext cx="1604288" cy="13165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6093" y="303144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5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2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3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E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Q2 REPLACETHISWITHPROBLEMMETA(Objective,2)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41311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803260"/>
            <a:ext cx="1460621" cy="15743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773635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194777"/>
            <a:ext cx="1460621" cy="15743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165152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586294"/>
            <a:ext cx="1460621" cy="160412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55666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1980808"/>
            <a:ext cx="1460621" cy="160412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951183"/>
            <a:ext cx="228600" cy="228600"/>
          </a:xfrm>
          <a:prstGeom prst="rect">
            <a:avLst/>
          </a:prstGeom>
        </p:spPr>
      </p:pic>
      <p:pic>
        <p:nvPicPr>
          <p:cNvPr descr="" id="21" name=""/>
          <p:cNvPicPr/>
          <p:nvPr/>
        </p:nvPicPr>
        <p:blipFill>
          <a:blip r:embed="rId21"/>
          <a:stretch>
            <a:fillRect/>
          </a:stretch>
        </p:blipFill>
        <p:spPr>
          <a:xfrm>
            <a:off x="780288" y="2375322"/>
            <a:ext cx="1460621" cy="159101"/>
          </a:xfrm>
          <a:prstGeom prst="rect">
            <a:avLst/>
          </a:prstGeom>
        </p:spPr>
      </p:pic>
      <p:pic>
        <p:nvPicPr>
          <p:cNvPr descr="" id="22" name=""/>
          <p:cNvPicPr/>
          <p:nvPr/>
        </p:nvPicPr>
        <p:blipFill>
          <a:blip r:embed="rId22"/>
          <a:stretch>
            <a:fillRect/>
          </a:stretch>
        </p:blipFill>
        <p:spPr>
          <a:xfrm>
            <a:off x="505968" y="2345697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3" name="">
            <a:hlinkClick r:id="rId3" action="ppaction://hlinksldjump"/>
          </p:cNvPr>
          <p:cNvPicPr/>
          <p:nvPr/>
        </p:nvPicPr>
        <p:blipFill>
          <a:blip r:embed="rId23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4" name="">
            <a:hlinkClick r:id="rId4" action="ppaction://hlinksldjump"/>
          </p:cNvPr>
          <p:cNvPicPr/>
          <p:nvPr/>
        </p:nvPicPr>
        <p:blipFill>
          <a:blip r:embed="rId24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6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205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4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E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Q3 REPLACETHISWITHPROBLEMMETA(Objective,3)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222039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1364708" y="612183"/>
            <a:ext cx="2110211" cy="1798174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288" y="612183"/>
            <a:ext cx="381545" cy="182338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5968" y="604468"/>
            <a:ext cx="228600" cy="22860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780288" y="1028607"/>
            <a:ext cx="381545" cy="179341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505968" y="1020892"/>
            <a:ext cx="228600" cy="22860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780288" y="1442050"/>
            <a:ext cx="381545" cy="182338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505968" y="1434336"/>
            <a:ext cx="228600" cy="22860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780288" y="1858490"/>
            <a:ext cx="381545" cy="181027"/>
          </a:xfrm>
          <a:prstGeom prst="rect">
            <a:avLst/>
          </a:prstGeom>
        </p:spPr>
      </p:pic>
      <p:pic>
        <p:nvPicPr>
          <p:cNvPr descr="" id="21" name=""/>
          <p:cNvPicPr/>
          <p:nvPr/>
        </p:nvPicPr>
        <p:blipFill>
          <a:blip r:embed="rId21"/>
          <a:stretch>
            <a:fillRect/>
          </a:stretch>
        </p:blipFill>
        <p:spPr>
          <a:xfrm>
            <a:off x="505968" y="1850776"/>
            <a:ext cx="228600" cy="228600"/>
          </a:xfrm>
          <a:prstGeom prst="rect">
            <a:avLst/>
          </a:prstGeom>
        </p:spPr>
      </p:pic>
      <p:pic>
        <p:nvPicPr>
          <p:cNvPr descr="" id="22" name=""/>
          <p:cNvPicPr/>
          <p:nvPr/>
        </p:nvPicPr>
        <p:blipFill>
          <a:blip r:embed="rId22"/>
          <a:stretch>
            <a:fillRect/>
          </a:stretch>
        </p:blipFill>
        <p:spPr>
          <a:xfrm>
            <a:off x="780288" y="2273603"/>
            <a:ext cx="381545" cy="182338"/>
          </a:xfrm>
          <a:prstGeom prst="rect">
            <a:avLst/>
          </a:prstGeom>
        </p:spPr>
      </p:pic>
      <p:pic>
        <p:nvPicPr>
          <p:cNvPr descr="" id="23" name=""/>
          <p:cNvPicPr/>
          <p:nvPr/>
        </p:nvPicPr>
        <p:blipFill>
          <a:blip r:embed="rId23"/>
          <a:stretch>
            <a:fillRect/>
          </a:stretch>
        </p:blipFill>
        <p:spPr>
          <a:xfrm>
            <a:off x="505968" y="2265889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4" name="">
            <a:hlinkClick r:id="rId3" action="ppaction://hlinksldjump"/>
          </p:cNvPr>
          <p:cNvPicPr/>
          <p:nvPr/>
        </p:nvPicPr>
        <p:blipFill>
          <a:blip r:embed="rId24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5" name="">
            <a:hlinkClick r:id="rId4" action="ppaction://hlinksldjump"/>
          </p:cNvPr>
          <p:cNvPicPr/>
          <p:nvPr/>
        </p:nvPicPr>
        <p:blipFill>
          <a:blip r:embed="rId25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7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307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5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Q4 REPLACETHISWITHPROBLEMMETA(Objective,4)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431" y="156058"/>
            <a:ext cx="4050038" cy="185162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1776965" y="575150"/>
            <a:ext cx="1471373" cy="735843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413" y="1779103"/>
            <a:ext cx="2460888" cy="148941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6093" y="1714194"/>
            <a:ext cx="228600" cy="22860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780413" y="2162022"/>
            <a:ext cx="2460888" cy="148941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506093" y="2097113"/>
            <a:ext cx="228600" cy="22860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780413" y="2544925"/>
            <a:ext cx="2460888" cy="148941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506093" y="2480015"/>
            <a:ext cx="228600" cy="22860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780413" y="2927828"/>
            <a:ext cx="2460888" cy="148941"/>
          </a:xfrm>
          <a:prstGeom prst="rect">
            <a:avLst/>
          </a:prstGeom>
        </p:spPr>
      </p:pic>
      <p:pic>
        <p:nvPicPr>
          <p:cNvPr descr="" id="21" name=""/>
          <p:cNvPicPr/>
          <p:nvPr/>
        </p:nvPicPr>
        <p:blipFill>
          <a:blip r:embed="rId21"/>
          <a:stretch>
            <a:fillRect/>
          </a:stretch>
        </p:blipFill>
        <p:spPr>
          <a:xfrm>
            <a:off x="506093" y="286291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2" name="">
            <a:hlinkClick r:id="rId3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3" name="">
            <a:hlinkClick r:id="rId4" action="ppaction://hlinksldjump"/>
          </p:cNvPr>
          <p:cNvPicPr/>
          <p:nvPr/>
        </p:nvPicPr>
        <p:blipFill>
          <a:blip r:embed="rId23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8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4098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6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E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Q5 REPLACETHISWITHPROBLEMMETA(Objective,5)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665" y="156058"/>
            <a:ext cx="4048056" cy="283853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099146" y="673966"/>
            <a:ext cx="827246" cy="61625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647" y="1758395"/>
            <a:ext cx="1368968" cy="109568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6327" y="1683810"/>
            <a:ext cx="228600" cy="22860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2721613" y="1758395"/>
            <a:ext cx="1368968" cy="109568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2447293" y="1683810"/>
            <a:ext cx="228600" cy="22860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780647" y="2101768"/>
            <a:ext cx="1368968" cy="109568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506327" y="2027183"/>
            <a:ext cx="228600" cy="22860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2721613" y="2101768"/>
            <a:ext cx="1368968" cy="135411"/>
          </a:xfrm>
          <a:prstGeom prst="rect">
            <a:avLst/>
          </a:prstGeom>
        </p:spPr>
      </p:pic>
      <p:pic>
        <p:nvPicPr>
          <p:cNvPr descr="" id="21" name=""/>
          <p:cNvPicPr/>
          <p:nvPr/>
        </p:nvPicPr>
        <p:blipFill>
          <a:blip r:embed="rId21"/>
          <a:stretch>
            <a:fillRect/>
          </a:stretch>
        </p:blipFill>
        <p:spPr>
          <a:xfrm>
            <a:off x="2447293" y="2027183"/>
            <a:ext cx="228600" cy="228600"/>
          </a:xfrm>
          <a:prstGeom prst="rect">
            <a:avLst/>
          </a:prstGeom>
        </p:spPr>
      </p:pic>
      <p:pic>
        <p:nvPicPr>
          <p:cNvPr descr="" id="22" name=""/>
          <p:cNvPicPr/>
          <p:nvPr/>
        </p:nvPicPr>
        <p:blipFill>
          <a:blip r:embed="rId22"/>
          <a:stretch>
            <a:fillRect/>
          </a:stretch>
        </p:blipFill>
        <p:spPr>
          <a:xfrm>
            <a:off x="780647" y="2471344"/>
            <a:ext cx="1368968" cy="109568"/>
          </a:xfrm>
          <a:prstGeom prst="rect">
            <a:avLst/>
          </a:prstGeom>
        </p:spPr>
      </p:pic>
      <p:pic>
        <p:nvPicPr>
          <p:cNvPr descr="" id="23" name=""/>
          <p:cNvPicPr/>
          <p:nvPr/>
        </p:nvPicPr>
        <p:blipFill>
          <a:blip r:embed="rId23"/>
          <a:stretch>
            <a:fillRect/>
          </a:stretch>
        </p:blipFill>
        <p:spPr>
          <a:xfrm>
            <a:off x="506327" y="2396759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4" name="">
            <a:hlinkClick r:id="rId3" action="ppaction://hlinksldjump"/>
          </p:cNvPr>
          <p:cNvPicPr/>
          <p:nvPr/>
        </p:nvPicPr>
        <p:blipFill>
          <a:blip r:embed="rId24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5" name="">
            <a:hlinkClick r:id="rId4" action="ppaction://hlinksldjump"/>
          </p:cNvPr>
          <p:cNvPicPr/>
          <p:nvPr/>
        </p:nvPicPr>
        <p:blipFill>
          <a:blip r:embed="rId25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9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5122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7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E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Q6 REPLACETHISWITHPROBLEMMETA(Objective,6)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84397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2141032" y="1234119"/>
            <a:ext cx="1294404" cy="1275599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780288" y="1234119"/>
            <a:ext cx="298023" cy="182338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505968" y="1226405"/>
            <a:ext cx="228600" cy="22860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780288" y="1650543"/>
            <a:ext cx="298023" cy="182338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505968" y="1642829"/>
            <a:ext cx="228600" cy="22860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780288" y="2066983"/>
            <a:ext cx="298023" cy="182338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505968" y="2059269"/>
            <a:ext cx="228600" cy="22860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780288" y="2483423"/>
            <a:ext cx="298023" cy="182338"/>
          </a:xfrm>
          <a:prstGeom prst="rect">
            <a:avLst/>
          </a:prstGeom>
        </p:spPr>
      </p:pic>
      <p:pic>
        <p:nvPicPr>
          <p:cNvPr descr="" id="21" name=""/>
          <p:cNvPicPr/>
          <p:nvPr/>
        </p:nvPicPr>
        <p:blipFill>
          <a:blip r:embed="rId21"/>
          <a:stretch>
            <a:fillRect/>
          </a:stretch>
        </p:blipFill>
        <p:spPr>
          <a:xfrm>
            <a:off x="505968" y="2475708"/>
            <a:ext cx="228600" cy="228600"/>
          </a:xfrm>
          <a:prstGeom prst="rect">
            <a:avLst/>
          </a:prstGeom>
        </p:spPr>
      </p:pic>
      <p:pic>
        <p:nvPicPr>
          <p:cNvPr descr="" id="22" name=""/>
          <p:cNvPicPr/>
          <p:nvPr/>
        </p:nvPicPr>
        <p:blipFill>
          <a:blip r:embed="rId22"/>
          <a:stretch>
            <a:fillRect/>
          </a:stretch>
        </p:blipFill>
        <p:spPr>
          <a:xfrm>
            <a:off x="780288" y="2899847"/>
            <a:ext cx="298023" cy="183836"/>
          </a:xfrm>
          <a:prstGeom prst="rect">
            <a:avLst/>
          </a:prstGeom>
        </p:spPr>
      </p:pic>
      <p:pic>
        <p:nvPicPr>
          <p:cNvPr descr="" id="23" name=""/>
          <p:cNvPicPr/>
          <p:nvPr/>
        </p:nvPicPr>
        <p:blipFill>
          <a:blip r:embed="rId23"/>
          <a:stretch>
            <a:fillRect/>
          </a:stretch>
        </p:blipFill>
        <p:spPr>
          <a:xfrm>
            <a:off x="505968" y="2892132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4" name="">
            <a:hlinkClick r:id="rId3" action="ppaction://hlinksldjump"/>
          </p:cNvPr>
          <p:cNvPicPr/>
          <p:nvPr/>
        </p:nvPicPr>
        <p:blipFill>
          <a:blip r:embed="rId24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5" name="">
            <a:hlinkClick r:id="rId4" action="ppaction://hlinksldjump"/>
          </p:cNvPr>
          <p:cNvPicPr/>
          <p:nvPr/>
        </p:nvPicPr>
        <p:blipFill>
          <a:blip r:embed="rId25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614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8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Q7 REPLACETHISWITHPROBLEMMETA(Objective,7)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537807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927951"/>
            <a:ext cx="1407468" cy="196789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934688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2749563" y="1927951"/>
            <a:ext cx="1407468" cy="196789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2475243" y="1934688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358826"/>
            <a:ext cx="1407468" cy="196789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365563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2749563" y="2358826"/>
            <a:ext cx="1407468" cy="196789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2475243" y="2365563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1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717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9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Q8 REPLACETHISWITHPROBLEMMETA(Objective,8)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84397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8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234119"/>
            <a:ext cx="1772518" cy="234242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240856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702448"/>
            <a:ext cx="1772518" cy="234242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709185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170792"/>
            <a:ext cx="1772518" cy="234242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177529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639121"/>
            <a:ext cx="1772518" cy="234242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64585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819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71c5bf82-40b6-4bdd-b364-c533f4687046"/>
  <p:tag name="TPVERSION" val="5"/>
  <p:tag name="TPFULLVERSION" val="5.0.0.2212"/>
  <p:tag name="PPTVERSION" val="14"/>
  <p:tag name="TPOS" val="2"/>
</p:tagLst>
</file>

<file path=ppt/tags/tag1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&#10;E"/>
  <p:tag name="TEXTLENGTH" val="46"/>
  <p:tag name="FONTSIZE" val="32"/>
  <p:tag name="BULLETTYPE" val="ppBulletAlphaUCPeriod"/>
  <p:tag name="OLDNUMANSWERS" val="5"/>
  <p:tag name="ZEROBASED" val="False"/>
</p:tagLst>
</file>

<file path=ppt/tags/tag1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BC43CC0A3657ED542070F3D2B0720662"/>
  <p:tag name="SLIDEID" val="BC43CC0A3657ED542070F3D2B072066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4 REPLACETHISWITHPROBLEMMETA(Objective,4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F5458956A9BE5E4E68A69812EA0122A8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962662E9E35F3E4AAE48661AFF24761&lt;/guid&gt;&#10;            &lt;repollguid&gt;076ACB79338ED3B3E16578768FEF77FE&lt;/repollguid&gt;&#10;            &lt;sourceid&gt;FF22CA3D75385044D1A101D7EB470B04&lt;/sourceid&gt;&#10;            &lt;questiontext&gt;Q4 REPLACETHISWITHPROBLEMMETA(Objective,4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5D2D65A439D986154E50834F18069EE2&lt;/guid&gt;&#10;                    &lt;answertext&gt;A&lt;/answertext&gt;&#10;                    &lt;valuetype&gt;-1&lt;/valuetype&gt;&#10;                &lt;/answer&gt;&#10;    &lt;answer&gt;&#10;                    &lt;guid&gt;40F84C39F996AAA34E34CF800F3A3AAC&lt;/guid&gt;&#10;                    &lt;answertext&gt;B&lt;/answertext&gt;&#10;                    &lt;valuetype&gt;1&lt;/valuetype&gt;&#10;                &lt;/answer&gt;&#10;    &lt;answer&gt;&#10;                    &lt;guid&gt;AA91823E654B5947092FF670FBCD0644&lt;/guid&gt;&#10;                    &lt;answertext&gt;C&lt;/answertext&gt;&#10;                    &lt;valuetype&gt;-1&lt;/valuetype&gt;&#10;                &lt;/answer&gt;&#10;    &lt;answer&gt;&#10;                    &lt;guid&gt;4961E227229BA33A88F6D24D15781A46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A13672C919AAB2FB374DB422BCC2DE16"/>
  <p:tag name="SLIDEID" val="A13672C919AAB2FB374DB422BCC2DE1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5 REPLACETHISWITHPROBLEMMETA(Objective,5)"/>
  <p:tag name="ANSWERSALIAS" val="A|smicln|B|smicln|C|smicln|D|smicln|E"/>
  <p:tag name="VALUES" val="Correct|smicln|In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4A1FF39998F8D4304563B9093E1BF966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6DE32C4FC025390C115E3F71F0F27C2&lt;/guid&gt;&#10;            &lt;repollguid&gt;C65AA0A287D9E5A9773E374CEAB179B8&lt;/repollguid&gt;&#10;            &lt;sourceid&gt;93E6BE7EED531787B12E85A528C49D87&lt;/sourceid&gt;&#10;            &lt;questiontext&gt;Q5 REPLACETHISWITHPROBLEMMETA(Objective,5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30539D4D428FFB7351FF637AB1686C2D&lt;/guid&gt;&#10;                    &lt;answertext&gt;A&lt;/answertext&gt;&#10;                    &lt;valuetype&gt;1&lt;/valuetype&gt;&#10;                &lt;/answer&gt;&#10;    &lt;answer&gt;&#10;                    &lt;guid&gt;353271D4CB33F973903EE740F97181F2&lt;/guid&gt;&#10;                    &lt;answertext&gt;B&lt;/answertext&gt;&#10;                    &lt;valuetype&gt;-1&lt;/valuetype&gt;&#10;                &lt;/answer&gt;&#10;    &lt;answer&gt;&#10;                    &lt;guid&gt;0BD8F1C42E967D1E10119FE868E6B945&lt;/guid&gt;&#10;                    &lt;answertext&gt;C&lt;/answertext&gt;&#10;                    &lt;valuetype&gt;-1&lt;/valuetype&gt;&#10;                &lt;/answer&gt;&#10;    &lt;answer&gt;&#10;                    &lt;guid&gt;10259F999E02E0A7BDC1AB9FAE902F7C&lt;/guid&gt;&#10;                    &lt;answertext&gt;D&lt;/answertext&gt;&#10;                    &lt;valuetype&gt;-1&lt;/valuetype&gt;&#10;                &lt;/answer&gt;&#10;    &lt;answer&gt;&#10;                    &lt;guid&gt;E3FC173EED5AC74344F4BB777BF9CFCF&lt;/guid&gt;&#10;                    &lt;answertext&gt;E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&#10;E"/>
  <p:tag name="TEXTLENGTH" val="46"/>
  <p:tag name="FONTSIZE" val="32"/>
  <p:tag name="BULLETTYPE" val="ppBulletAlphaUCPeriod"/>
  <p:tag name="OLDNUMANSWERS" val="5"/>
  <p:tag name="ZEROBASED" val="False"/>
</p:tagLst>
</file>

<file path=ppt/tags/tag1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3232E9FD88DBF5360C3A7045A8AC43D0"/>
  <p:tag name="SLIDEID" val="3232E9FD88DBF5360C3A7045A8AC43D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6 REPLACETHISWITHPROBLEMMETA(Objective,6)"/>
  <p:tag name="ANSWERSALIAS" val="A|smicln|B|smicln|C|smicln|D|smicln|E"/>
  <p:tag name="VALUES" val="Incorrect|smicln|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3519DE6138D598F36A93ED811642888E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4E9A98C771E06666ED7DA2406B879B3&lt;/guid&gt;&#10;            &lt;repollguid&gt;A29DFAF2FF418D808875B4F7D5E51078&lt;/repollguid&gt;&#10;            &lt;sourceid&gt;3A2719F32CE2BF5B929FA52F3C0555E2&lt;/sourceid&gt;&#10;            &lt;questiontext&gt;Q6 REPLACETHISWITHPROBLEMMETA(Objective,6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3C5C29790BE20F7523020CC0E007EF29&lt;/guid&gt;&#10;                    &lt;answertext&gt;A&lt;/answertext&gt;&#10;                    &lt;valuetype&gt;-1&lt;/valuetype&gt;&#10;                &lt;/answer&gt;&#10;    &lt;answer&gt;&#10;                    &lt;guid&gt;8590B9CE52E8338695F75772A15E8054&lt;/guid&gt;&#10;                    &lt;answertext&gt;B&lt;/answertext&gt;&#10;                    &lt;valuetype&gt;1&lt;/valuetype&gt;&#10;                &lt;/answer&gt;&#10;    &lt;answer&gt;&#10;                    &lt;guid&gt;F31DA62671D2A529348F715E42324910&lt;/guid&gt;&#10;                    &lt;answertext&gt;C&lt;/answertext&gt;&#10;                    &lt;valuetype&gt;-1&lt;/valuetype&gt;&#10;                &lt;/answer&gt;&#10;    &lt;answer&gt;&#10;                    &lt;guid&gt;9C47F099EE399B79B4F560603F92C456&lt;/guid&gt;&#10;                    &lt;answertext&gt;D&lt;/answertext&gt;&#10;                    &lt;valuetype&gt;-1&lt;/valuetype&gt;&#10;                &lt;/answer&gt;&#10;    &lt;answer&gt;&#10;                    &lt;guid&gt;07315C96F0B7121FF1B8D1EBD0498350&lt;/guid&gt;&#10;                    &lt;answertext&gt;E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&#10;E"/>
  <p:tag name="TEXTLENGTH" val="46"/>
  <p:tag name="FONTSIZE" val="32"/>
  <p:tag name="BULLETTYPE" val="ppBulletAlphaUCPeriod"/>
  <p:tag name="OLDNUMANSWERS" val="5"/>
  <p:tag name="ZEROBASED" val="False"/>
</p:tagLst>
</file>

<file path=ppt/tags/tag2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9AA42CA61D8BA4A9F98FB78DCC11DFB0"/>
  <p:tag name="SLIDEID" val="9AA42CA61D8BA4A9F98FB78DCC11DFB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7 REPLACETHISWITHPROBLEMMETA(Objective,7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23089C1F3A4F19D9A8CB8BE725F4D00D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8B8F530E9841B39D2AA8AE8CC130DA7&lt;/guid&gt;&#10;            &lt;repollguid&gt;2A632697433584E7F191D85EA7F1D22F&lt;/repollguid&gt;&#10;            &lt;sourceid&gt;BAE41CE9622C12E8AC19CBCB6B9C8618&lt;/sourceid&gt;&#10;            &lt;questiontext&gt;Q7 REPLACETHISWITHPROBLEMMETA(Objective,7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04D961A1D2D9548433EA3FC216BCF6D6&lt;/guid&gt;&#10;                    &lt;answertext&gt;A&lt;/answertext&gt;&#10;                    &lt;valuetype&gt;-1&lt;/valuetype&gt;&#10;                &lt;/answer&gt;&#10;    &lt;answer&gt;&#10;                    &lt;guid&gt;3ED7BCDD974FF7F9EDE4E5A71547B03C&lt;/guid&gt;&#10;                    &lt;answertext&gt;B&lt;/answertext&gt;&#10;                    &lt;valuetype&gt;1&lt;/valuetype&gt;&#10;                &lt;/answer&gt;&#10;    &lt;answer&gt;&#10;                    &lt;guid&gt;96C0FDAB97B1DA80E63E8B09B3D23A07&lt;/guid&gt;&#10;                    &lt;answertext&gt;C&lt;/answertext&gt;&#10;                    &lt;valuetype&gt;-1&lt;/valuetype&gt;&#10;                &lt;/answer&gt;&#10;    &lt;answer&gt;&#10;                    &lt;guid&gt;AC0223B547106967B6D3A3CB76182CCF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C87AE8BA3D620EA4524E50F2C1E452B0"/>
  <p:tag name="SLIDEID" val="C87AE8BA3D620EA4524E50F2C1E452B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8 REPLACETHISWITHPROBLEMMETA(Objective,8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093B97BEB6BF0C6AAAEDD47FC2E39795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ED1CB1EDC41B915E524333A003F9580&lt;/guid&gt;&#10;            &lt;repollguid&gt;9276F7CF5F35DE3D74E9F3823F5CFC98&lt;/repollguid&gt;&#10;            &lt;sourceid&gt;3DCDD4134998A414994E6BB2F46BD377&lt;/sourceid&gt;&#10;            &lt;questiontext&gt;Q8 REPLACETHISWITHPROBLEMMETA(Objective,8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13683DAC0D915D25751288D1C2490F48&lt;/guid&gt;&#10;                    &lt;answertext&gt;A&lt;/answertext&gt;&#10;                    &lt;valuetype&gt;-1&lt;/valuetype&gt;&#10;                &lt;/answer&gt;&#10;    &lt;answer&gt;&#10;                    &lt;guid&gt;88A44EF9FEE7C82F3F930ECF4E09008C&lt;/guid&gt;&#10;                    &lt;answertext&gt;B&lt;/answertext&gt;&#10;                    &lt;valuetype&gt;-1&lt;/valuetype&gt;&#10;                &lt;/answer&gt;&#10;    &lt;answer&gt;&#10;                    &lt;guid&gt;AB412F8496E5F2912D8AEA551974C492&lt;/guid&gt;&#10;                    &lt;answertext&gt;C&lt;/answertext&gt;&#10;                    &lt;valuetype&gt;1&lt;/valuetype&gt;&#10;                &lt;/answer&gt;&#10;    &lt;answer&gt;&#10;                    &lt;guid&gt;E9036DA64F627712412E5C5274A52CBC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5640261FBB009DC48B9F687B2C891BDF"/>
  <p:tag name="SLIDEID" val="5640261FBB009DC48B9F687B2C891BD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 REPLACETHISWITHPROBLEMMETA(Objective,1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082479513DF5AB33A0A6E9AA2CFF436D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17D5B5D40F155FA9D392A712D1BC395&lt;/guid&gt;&#10;            &lt;repollguid&gt;D731C3012816DFB910CEFA0BC8FCEA60&lt;/repollguid&gt;&#10;            &lt;sourceid&gt;1AD02A4386142574D4FDB5DA55DA177A&lt;/sourceid&gt;&#10;            &lt;questiontext&gt;Q1 REPLACETHISWITHPROBLEMMETA(Objective,1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E0BF3AD852AFC22422CB2FF981A4D432&lt;/guid&gt;&#10;                    &lt;answertext&gt;A&lt;/answertext&gt;&#10;                    &lt;valuetype&gt;1&lt;/valuetype&gt;&#10;                &lt;/answer&gt;&#10;    &lt;answer&gt;&#10;                    &lt;guid&gt;6066C1AD3F0BB334B7C79DB86AB0DE2A&lt;/guid&gt;&#10;                    &lt;answertext&gt;B&lt;/answertext&gt;&#10;                    &lt;valuetype&gt;-1&lt;/valuetype&gt;&#10;                &lt;/answer&gt;&#10;    &lt;answer&gt;&#10;                    &lt;guid&gt;72542C70D2E885B7E0D64DB5F4B25BA8&lt;/guid&gt;&#10;                    &lt;answertext&gt;C&lt;/answertext&gt;&#10;                    &lt;valuetype&gt;-1&lt;/valuetype&gt;&#10;                &lt;/answer&gt;&#10;    &lt;answer&gt;&#10;                    &lt;guid&gt;9B295196F888687162B73DDF7209932C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A5F3D042716550CE5C1BC05ACF66F498"/>
  <p:tag name="SLIDEID" val="A5F3D042716550CE5C1BC05ACF66F49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2 REPLACETHISWITHPROBLEMMETA(Objective,2)"/>
  <p:tag name="ANSWERSALIAS" val="A|smicln|B|smicln|C|smicln|D|smicln|E"/>
  <p:tag name="VALUES" val="Correct|smicln|In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857CD9F50FCB3439F55A177F6B0D95EF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281CB63A89D16FBE4C5D86EB5116DFF&lt;/guid&gt;&#10;            &lt;repollguid&gt;F8ABB41B79F4BE6CA02B82F3CC7BC656&lt;/repollguid&gt;&#10;            &lt;sourceid&gt;03A3D5329CC3BB9D5AAD15465387A354&lt;/sourceid&gt;&#10;            &lt;questiontext&gt;Q2 REPLACETHISWITHPROBLEMMETA(Objective,2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775F7FEC542C0C8B3457490BF726E8CD&lt;/guid&gt;&#10;                    &lt;answertext&gt;A&lt;/answertext&gt;&#10;                    &lt;valuetype&gt;1&lt;/valuetype&gt;&#10;                &lt;/answer&gt;&#10;    &lt;answer&gt;&#10;                    &lt;guid&gt;5E032AF4D12A15BF5830E67FA6C23FE0&lt;/guid&gt;&#10;                    &lt;answertext&gt;B&lt;/answertext&gt;&#10;                    &lt;valuetype&gt;-1&lt;/valuetype&gt;&#10;                &lt;/answer&gt;&#10;    &lt;answer&gt;&#10;                    &lt;guid&gt;9AA3C4C4EDF8CFDDCCBA0580FD7C5CD2&lt;/guid&gt;&#10;                    &lt;answertext&gt;C&lt;/answertext&gt;&#10;                    &lt;valuetype&gt;-1&lt;/valuetype&gt;&#10;                &lt;/answer&gt;&#10;    &lt;answer&gt;&#10;                    &lt;guid&gt;881613EFC080FBB1A190124A8D8305C4&lt;/guid&gt;&#10;                    &lt;answertext&gt;D&lt;/answertext&gt;&#10;                    &lt;valuetype&gt;-1&lt;/valuetype&gt;&#10;                &lt;/answer&gt;&#10;    &lt;answer&gt;&#10;                    &lt;guid&gt;4FAC8D1AC5DE9AE8AD00A54508E38B72&lt;/guid&gt;&#10;                    &lt;answertext&gt;E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&#10;E"/>
  <p:tag name="TEXTLENGTH" val="46"/>
  <p:tag name="FONTSIZE" val="32"/>
  <p:tag name="BULLETTYPE" val="ppBulletAlphaUCPeriod"/>
  <p:tag name="OLDNUMANSWERS" val="5"/>
  <p:tag name="ZEROBASED" val="False"/>
</p:tagLst>
</file>

<file path=ppt/tags/tag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B17194E051D2CE46149A6402BE164E51"/>
  <p:tag name="SLIDEID" val="B17194E051D2CE46149A6402BE164E5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3 REPLACETHISWITHPROBLEMMETA(Objective,3)"/>
  <p:tag name="ANSWERSALIAS" val="A|smicln|B|smicln|C|smicln|D|smicln|E"/>
  <p:tag name="VALUES" val="Incorrect|smicln|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A34BA31EA715DC58BA9E49A402019150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FACEF3B480BB8913B27075B5005D5C0&lt;/guid&gt;&#10;            &lt;repollguid&gt;C5F3A2F702A74D30801ED07314B82E40&lt;/repollguid&gt;&#10;            &lt;sourceid&gt;9CE8797341ADA82F7C6CF94125D386E8&lt;/sourceid&gt;&#10;            &lt;questiontext&gt;Q3 REPLACETHISWITHPROBLEMMETA(Objective,3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A080E3F6AC55C4B3BA8792170B9323C9&lt;/guid&gt;&#10;                    &lt;answertext&gt;A&lt;/answertext&gt;&#10;                    &lt;valuetype&gt;-1&lt;/valuetype&gt;&#10;                &lt;/answer&gt;&#10;    &lt;answer&gt;&#10;                    &lt;guid&gt;E33080238819FC95515E61F00524A576&lt;/guid&gt;&#10;                    &lt;answertext&gt;B&lt;/answertext&gt;&#10;                    &lt;valuetype&gt;-1&lt;/valuetype&gt;&#10;                &lt;/answer&gt;&#10;    &lt;answer&gt;&#10;                    &lt;guid&gt;311C731D45D6B66271D768A31614C45C&lt;/guid&gt;&#10;                    &lt;answertext&gt;C&lt;/answertext&gt;&#10;                    &lt;valuetype&gt;1&lt;/valuetype&gt;&#10;                &lt;/answer&gt;&#10;    &lt;answer&gt;&#10;                    &lt;guid&gt;7D3CE625CECA31FD2D3F12CC51E78920&lt;/guid&gt;&#10;                    &lt;answertext&gt;D&lt;/answertext&gt;&#10;                    &lt;valuetype&gt;-1&lt;/valuetype&gt;&#10;                &lt;/answer&gt;&#10;    &lt;answer&gt;&#10;                    &lt;guid&gt;BADC027DA402F577C60E6F8FCDA23CB9&lt;/guid&gt;&#10;                    &lt;answertext&gt;E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EducAide Software Inc.</dc:creator>
  <cp:lastModifiedBy>Acces4</cp:lastModifiedBy>
  <cp:revision>1</cp:revision>
  <dcterms:created xsi:type="dcterms:W3CDTF">2012-06-15T17:42:13Z</dcterms:created>
  <dcterms:modified xsi:type="dcterms:W3CDTF">2012-06-15T21:02:48Z</dcterms:modified>
</cp:coreProperties>
</file>