
<file path=[Content_Types].xml><?xml version="1.0" encoding="utf-8"?>
<Types xmlns="http://schemas.openxmlformats.org/package/2006/content-type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Default Extension="pdf" ContentType="application/pdf"/>
  <Default Extension="png" ContentType="image/png"/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
  <Relationship Id="rId1" Type="http://schemas.openxmlformats.org/officeDocument/2006/relationships/officeDocument" Target="ppt/presentation.xml"/>
</Relationships>
</file>

<file path=ppt/presentation.xml><?xml version="1.0" encoding="utf-8"?>
<p:presentation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4681728" cy="3511296"/>
  <p:notesSz cx="7772400" cy="10058400"/>
</p:presentation>
</file>

<file path=ppt/_rels/presentation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theme" Target="theme/theme1.xml"/>
      <Relationship Id="rId2" Type="http://schemas.openxmlformats.org/officeDocument/2006/relationships/slideMaster" Target="slideMasters/slideMaster1.xml"/>
      <Relationship Id="rId3" Type="http://schemas.openxmlformats.org/officeDocument/2006/relationships/slide" Target="slides/slide1.xml"/>
      <Relationship Id="rId4" Type="http://schemas.openxmlformats.org/officeDocument/2006/relationships/slide" Target="slides/slide2.xml"/>
      <Relationship Id="rId5" Type="http://schemas.openxmlformats.org/officeDocument/2006/relationships/slide" Target="slides/slide3.xml"/>
      <Relationship Id="rId6" Type="http://schemas.openxmlformats.org/officeDocument/2006/relationships/slide" Target="slides/slide4.xml"/>
      <Relationship Id="rId7" Type="http://schemas.openxmlformats.org/officeDocument/2006/relationships/slide" Target="slides/slide5.xml"/>
      <Relationship Id="rId8" Type="http://schemas.openxmlformats.org/officeDocument/2006/relationships/slide" Target="slides/slide6.xml"/>
      <Relationship Id="rId9" Type="http://schemas.openxmlformats.org/officeDocument/2006/relationships/slide" Target="slides/slide7.xml"/>
      <Relationship Id="rId10" Type="http://schemas.openxmlformats.org/officeDocument/2006/relationships/slide" Target="slides/slide8.xml"/>
      <Relationship Id="rId11" Type="http://schemas.openxmlformats.org/officeDocument/2006/relationships/slide" Target="slides/slide9.xml"/>
    </Relationships>
</file>

<file path=ppt/slideLayouts/_rels/slideLayout1.xml.rels><?xml version="1.0" encoding="UTF-8"?>
<Relationships xmlns="http://schemas.openxmlformats.org/package/2006/relationships">
  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
  <Relationship Id="rId1" Type="http://schemas.openxmlformats.org/officeDocument/2006/relationships/theme" Target="../theme/theme1.xml"/>
  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</a:pPr>
            <a:r>
              <a:rPr lang="en-US"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4" Type="http://schemas.openxmlformats.org/officeDocument/2006/relationships/slide" Target="slide2.xml"/>
      <Relationship Id="rId5" Type="http://schemas.openxmlformats.org/officeDocument/2006/relationships/slide" Target="slide9.xml"/>
      <Relationship Id="rId6" Type="http://schemas.openxmlformats.org/officeDocument/2006/relationships/image" Target="../media/default.png"/>
      <Relationship Id="rId7" Type="http://schemas.openxmlformats.org/officeDocument/2006/relationships/image" Target="../media/nav_next.png"/>
    </Relationships>
</file>

<file path=ppt/slides/_rels/slide2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.xml"/>
      <Relationship Id="rId4" Type="http://schemas.openxmlformats.org/officeDocument/2006/relationships/slide" Target="slide3.xml"/>
      <Relationship Id="rId5" Type="http://schemas.openxmlformats.org/officeDocument/2006/relationships/slide" Target="slide9.xml"/>
      <Relationship Id="rId6" Type="http://schemas.openxmlformats.org/officeDocument/2006/relationships/image" Target="../media/image_1.png"/>
      <Relationship Id="rId7" Type="http://schemas.openxmlformats.org/officeDocument/2006/relationships/image" Target="../media/image_2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3.png"/>
      <Relationship Id="rId10" Type="http://schemas.openxmlformats.org/officeDocument/2006/relationships/image" Target="../media/label_2_ucalpha.png"/>
      <Relationship Id="rId11" Type="http://schemas.openxmlformats.org/officeDocument/2006/relationships/image" Target="../media/image_4.png"/>
      <Relationship Id="rId12" Type="http://schemas.openxmlformats.org/officeDocument/2006/relationships/image" Target="../media/label_3_ucalpha.png"/>
      <Relationship Id="rId13" Type="http://schemas.openxmlformats.org/officeDocument/2006/relationships/image" Target="../media/image_5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3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2.xml"/>
      <Relationship Id="rId4" Type="http://schemas.openxmlformats.org/officeDocument/2006/relationships/slide" Target="slide4.xml"/>
      <Relationship Id="rId5" Type="http://schemas.openxmlformats.org/officeDocument/2006/relationships/slide" Target="slide9.xml"/>
      <Relationship Id="rId6" Type="http://schemas.openxmlformats.org/officeDocument/2006/relationships/image" Target="../media/image_6.png"/>
      <Relationship Id="rId7" Type="http://schemas.openxmlformats.org/officeDocument/2006/relationships/image" Target="../media/image_7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8.png"/>
      <Relationship Id="rId10" Type="http://schemas.openxmlformats.org/officeDocument/2006/relationships/image" Target="../media/label_2_ucalpha.png"/>
      <Relationship Id="rId11" Type="http://schemas.openxmlformats.org/officeDocument/2006/relationships/image" Target="../media/image_9.png"/>
      <Relationship Id="rId12" Type="http://schemas.openxmlformats.org/officeDocument/2006/relationships/image" Target="../media/label_3_ucalpha.png"/>
      <Relationship Id="rId13" Type="http://schemas.openxmlformats.org/officeDocument/2006/relationships/image" Target="../media/image_10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4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3.xml"/>
      <Relationship Id="rId4" Type="http://schemas.openxmlformats.org/officeDocument/2006/relationships/slide" Target="slide5.xml"/>
      <Relationship Id="rId5" Type="http://schemas.openxmlformats.org/officeDocument/2006/relationships/slide" Target="slide9.xml"/>
      <Relationship Id="rId6" Type="http://schemas.openxmlformats.org/officeDocument/2006/relationships/image" Target="../media/image_11.png"/>
      <Relationship Id="rId7" Type="http://schemas.openxmlformats.org/officeDocument/2006/relationships/image" Target="../media/image_12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13.png"/>
      <Relationship Id="rId10" Type="http://schemas.openxmlformats.org/officeDocument/2006/relationships/image" Target="../media/label_3_ucalpha.png"/>
      <Relationship Id="rId11" Type="http://schemas.openxmlformats.org/officeDocument/2006/relationships/image" Target="../media/image_14.png"/>
      <Relationship Id="rId12" Type="http://schemas.openxmlformats.org/officeDocument/2006/relationships/image" Target="../media/label_2_ucalpha.png"/>
      <Relationship Id="rId13" Type="http://schemas.openxmlformats.org/officeDocument/2006/relationships/image" Target="../media/image_15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5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4.xml"/>
      <Relationship Id="rId4" Type="http://schemas.openxmlformats.org/officeDocument/2006/relationships/slide" Target="slide6.xml"/>
      <Relationship Id="rId5" Type="http://schemas.openxmlformats.org/officeDocument/2006/relationships/slide" Target="slide9.xml"/>
      <Relationship Id="rId6" Type="http://schemas.openxmlformats.org/officeDocument/2006/relationships/image" Target="../media/image_16.png"/>
      <Relationship Id="rId7" Type="http://schemas.openxmlformats.org/officeDocument/2006/relationships/image" Target="../media/image_17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18.png"/>
      <Relationship Id="rId10" Type="http://schemas.openxmlformats.org/officeDocument/2006/relationships/image" Target="../media/label_3_ucalpha.png"/>
      <Relationship Id="rId11" Type="http://schemas.openxmlformats.org/officeDocument/2006/relationships/image" Target="../media/image_19.png"/>
      <Relationship Id="rId12" Type="http://schemas.openxmlformats.org/officeDocument/2006/relationships/image" Target="../media/label_2_ucalpha.png"/>
      <Relationship Id="rId13" Type="http://schemas.openxmlformats.org/officeDocument/2006/relationships/image" Target="../media/image_20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6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5.xml"/>
      <Relationship Id="rId4" Type="http://schemas.openxmlformats.org/officeDocument/2006/relationships/slide" Target="slide7.xml"/>
      <Relationship Id="rId5" Type="http://schemas.openxmlformats.org/officeDocument/2006/relationships/slide" Target="slide9.xml"/>
      <Relationship Id="rId6" Type="http://schemas.openxmlformats.org/officeDocument/2006/relationships/image" Target="../media/image_21.png"/>
      <Relationship Id="rId7" Type="http://schemas.openxmlformats.org/officeDocument/2006/relationships/image" Target="../media/image_22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23.png"/>
      <Relationship Id="rId10" Type="http://schemas.openxmlformats.org/officeDocument/2006/relationships/image" Target="../media/label_2_ucalpha.png"/>
      <Relationship Id="rId11" Type="http://schemas.openxmlformats.org/officeDocument/2006/relationships/image" Target="../media/image_24.png"/>
      <Relationship Id="rId12" Type="http://schemas.openxmlformats.org/officeDocument/2006/relationships/image" Target="../media/label_3_ucalpha.png"/>
      <Relationship Id="rId13" Type="http://schemas.openxmlformats.org/officeDocument/2006/relationships/image" Target="../media/image_25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7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6.xml"/>
      <Relationship Id="rId4" Type="http://schemas.openxmlformats.org/officeDocument/2006/relationships/slide" Target="slide8.xml"/>
      <Relationship Id="rId5" Type="http://schemas.openxmlformats.org/officeDocument/2006/relationships/slide" Target="slide9.xml"/>
      <Relationship Id="rId6" Type="http://schemas.openxmlformats.org/officeDocument/2006/relationships/image" Target="../media/image_26.png"/>
      <Relationship Id="rId7" Type="http://schemas.openxmlformats.org/officeDocument/2006/relationships/image" Target="../media/image_27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28.png"/>
      <Relationship Id="rId10" Type="http://schemas.openxmlformats.org/officeDocument/2006/relationships/image" Target="../media/label_3_ucalpha.png"/>
      <Relationship Id="rId11" Type="http://schemas.openxmlformats.org/officeDocument/2006/relationships/image" Target="../media/image_29.png"/>
      <Relationship Id="rId12" Type="http://schemas.openxmlformats.org/officeDocument/2006/relationships/image" Target="../media/label_2_ucalpha.png"/>
      <Relationship Id="rId13" Type="http://schemas.openxmlformats.org/officeDocument/2006/relationships/image" Target="../media/image_30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8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7.xml"/>
      <Relationship Id="rId4" Type="http://schemas.openxmlformats.org/officeDocument/2006/relationships/slide" Target="slide9.xml"/>
      <Relationship Id="rId5" Type="http://schemas.openxmlformats.org/officeDocument/2006/relationships/slide" Target="slide9.xml"/>
      <Relationship Id="rId6" Type="http://schemas.openxmlformats.org/officeDocument/2006/relationships/image" Target="../media/image_31.png"/>
      <Relationship Id="rId7" Type="http://schemas.openxmlformats.org/officeDocument/2006/relationships/image" Target="../media/image_32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33.png"/>
      <Relationship Id="rId10" Type="http://schemas.openxmlformats.org/officeDocument/2006/relationships/image" Target="../media/label_2_ucalpha.png"/>
      <Relationship Id="rId11" Type="http://schemas.openxmlformats.org/officeDocument/2006/relationships/image" Target="../media/image_34.png"/>
      <Relationship Id="rId12" Type="http://schemas.openxmlformats.org/officeDocument/2006/relationships/image" Target="../media/label_3_ucalpha.png"/>
      <Relationship Id="rId13" Type="http://schemas.openxmlformats.org/officeDocument/2006/relationships/image" Target="../media/image_35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9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8.xml"/>
      <Relationship Id="rId6" Type="http://schemas.openxmlformats.org/officeDocument/2006/relationships/image" Target="../media/image_36.png"/>
      <Relationship Id="rId7" Type="http://schemas.openxmlformats.org/officeDocument/2006/relationships/image" Target="../media/image_37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38.png"/>
      <Relationship Id="rId10" Type="http://schemas.openxmlformats.org/officeDocument/2006/relationships/image" Target="../media/label_3_ucalpha.png"/>
      <Relationship Id="rId11" Type="http://schemas.openxmlformats.org/officeDocument/2006/relationships/image" Target="../media/image_39.png"/>
      <Relationship Id="rId12" Type="http://schemas.openxmlformats.org/officeDocument/2006/relationships/image" Target="../media/label_2_ucalpha.png"/>
      <Relationship Id="rId13" Type="http://schemas.openxmlformats.org/officeDocument/2006/relationships/image" Target="../media/image_40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</Relationships>
</file>

<file path=ppt/slides/slide1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681728" cy="351129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1225296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Grade 3 Math Review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2020824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Ms Nelson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7" name="">
            <a:hlinkClick r:id="rId4" action="ppaction://hlinksldjump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2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431" y="156058"/>
            <a:ext cx="4054704" cy="180231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413" y="570391"/>
            <a:ext cx="2318626" cy="514616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6093" y="566328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780413" y="1319046"/>
            <a:ext cx="2318626" cy="514616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506093" y="1314983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780413" y="2067716"/>
            <a:ext cx="2318626" cy="517471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506093" y="2063654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413" y="2819477"/>
            <a:ext cx="2318626" cy="517503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6093" y="2815414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3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665" y="156058"/>
            <a:ext cx="4047073" cy="2599327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665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2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897" y="2989502"/>
            <a:ext cx="135723" cy="99658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6577" y="2906146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1490506" y="2989502"/>
            <a:ext cx="135723" cy="99658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1216186" y="2906146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2200350" y="2989502"/>
            <a:ext cx="135723" cy="99658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1926030" y="2906146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910209" y="2989502"/>
            <a:ext cx="135723" cy="99658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2635889" y="2906146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4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202854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3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288" y="2418690"/>
            <a:ext cx="820738" cy="159101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5968" y="2389065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2162833" y="2418690"/>
            <a:ext cx="820738" cy="198256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1888513" y="2389065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780288" y="2851032"/>
            <a:ext cx="820738" cy="159101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505968" y="2821407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162833" y="2851032"/>
            <a:ext cx="820738" cy="143745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1888513" y="2806035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5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665" y="156058"/>
            <a:ext cx="4041190" cy="60826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665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4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897" y="998535"/>
            <a:ext cx="912235" cy="1027421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6577" y="905207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2273463" y="998535"/>
            <a:ext cx="912235" cy="1042871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1999143" y="905207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780897" y="2275601"/>
            <a:ext cx="912235" cy="1033367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506577" y="2182273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273463" y="2275601"/>
            <a:ext cx="912235" cy="1029793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1999143" y="2182273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6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122010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5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288" y="1610249"/>
            <a:ext cx="162300" cy="415659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5968" y="1707390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1504395" y="1610249"/>
            <a:ext cx="162300" cy="415659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1230075" y="1707390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2228487" y="1610249"/>
            <a:ext cx="162300" cy="415659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1954167" y="1707390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952594" y="1610249"/>
            <a:ext cx="162300" cy="415659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2678274" y="1707390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7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374351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6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288" y="764495"/>
            <a:ext cx="1001156" cy="1004917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5968" y="777177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2343252" y="764495"/>
            <a:ext cx="1001156" cy="997395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2068932" y="777177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780288" y="2003499"/>
            <a:ext cx="1001156" cy="997395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505968" y="2016181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343252" y="2003499"/>
            <a:ext cx="1001156" cy="1004917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2068932" y="2016181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8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149255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7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288" y="1882694"/>
            <a:ext cx="162300" cy="412663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5968" y="1979835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1504395" y="1882694"/>
            <a:ext cx="162300" cy="415659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1230075" y="1979835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2228487" y="1882694"/>
            <a:ext cx="162300" cy="412663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1954167" y="1979835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952594" y="1882694"/>
            <a:ext cx="162300" cy="412663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2678274" y="1979835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9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431" y="156058"/>
            <a:ext cx="4054704" cy="178921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8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413" y="2179391"/>
            <a:ext cx="591521" cy="179888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6093" y="2136876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1936753" y="2179391"/>
            <a:ext cx="591521" cy="179888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1662433" y="2136876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780413" y="2593256"/>
            <a:ext cx="591521" cy="240188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506093" y="2589084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1936753" y="2593256"/>
            <a:ext cx="591521" cy="240188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1662433" y="2589084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