
<file path=[Content_Types].xml><?xml version="1.0" encoding="utf-8"?>
<Types xmlns="http://schemas.openxmlformats.org/package/2006/content-type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Default Extension="jpeg" ContentType="image/jpeg"/>
  <Default Extension="rels" ContentType="application/vnd.openxmlformats-package.relationships+xml"/>
  <Default Extension="xml" ContentType="application/xml"/>
  <Default Extension="png" ContentType="image/png"/>
  <Default Extension="pdf" ContentType="application/pdf"/>
  <Default Extension="vml" ContentType="application/vnd.openxmlformats-officedocument.vmlDrawing"/>
  <Default Extension="bin" ContentType="application/vnd.openxmlformats-officedocument.oleObject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2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3.xml" ContentType="application/vnd.openxmlformats-officedocument.presentationml.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s/slide5.xml" ContentType="application/vnd.openxmlformats-officedocument.presentationml.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s/slide6.xml" ContentType="application/vnd.openxmlformats-officedocument.presentationml.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slides/slide7.xml" ContentType="application/vnd.openxmlformats-officedocument.presentationml.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s/slide8.xml" ContentType="application/vnd.openxmlformats-officedocument.presentationml.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</Types>
</file>

<file path=_rels/.rels><?xml version="1.0" encoding="UTF-8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</Relationships>
</file>

<file path=ppt/presentation.xml><?xml version="1.0" encoding="utf-8"?>
<p:presentation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sldMasterIdLst>
    <p:sldMasterId id="2147483648" r:id="rId2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4681728" cy="3511296"/>
  <p:notesSz cx="7772400" cy="10058400"/>
  <p:custDataLst>
    <p:tags r:id="rId6"/>
  </p:custData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CFCFCF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64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theme" Target="theme/theme1.xml"/>
      <Relationship Id="rId2" Type="http://schemas.openxmlformats.org/officeDocument/2006/relationships/slideMaster" Target="slideMasters/slideMaster1.xml"/>
      <Relationship Id="rId3" Type="http://schemas.openxmlformats.org/officeDocument/2006/relationships/tableStyles" Target="tableStyles.xml"/>
      <Relationship Id="rId4" Type="http://schemas.openxmlformats.org/officeDocument/2006/relationships/viewProps" Target="viewProps.xml"/>
      <Relationship Id="rId5" Type="http://schemas.openxmlformats.org/officeDocument/2006/relationships/presProps" Target="presProps.xml"/>
      <Relationship Id="rId6" Type="http://schemas.openxmlformats.org/officeDocument/2006/relationships/tags" Target="tags/tag1.xml"/>
      <Relationship Id="rId7" Type="http://schemas.openxmlformats.org/officeDocument/2006/relationships/slide" Target="slides/slide1.xml"/>
      <Relationship Id="rId8" Type="http://schemas.openxmlformats.org/officeDocument/2006/relationships/slide" Target="slides/slide2.xml"/>
      <Relationship Id="rId9" Type="http://schemas.openxmlformats.org/officeDocument/2006/relationships/slide" Target="slides/slide3.xml"/>
      <Relationship Id="rId10" Type="http://schemas.openxmlformats.org/officeDocument/2006/relationships/slide" Target="slides/slide4.xml"/>
      <Relationship Id="rId11" Type="http://schemas.openxmlformats.org/officeDocument/2006/relationships/slide" Target="slides/slide5.xml"/>
      <Relationship Id="rId12" Type="http://schemas.openxmlformats.org/officeDocument/2006/relationships/slide" Target="slides/slide6.xml"/>
      <Relationship Id="rId13" Type="http://schemas.openxmlformats.org/officeDocument/2006/relationships/slide" Target="slides/slide7.xml"/>
      <Relationship Id="rId14" Type="http://schemas.openxmlformats.org/officeDocument/2006/relationships/slide" Target="slides/slide8.xml"/>
    </Relationships>
</file>

<file path=ppt/drawings/_rels/vmlDrawing1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1.emf"/>
    </Relationships>
</file>

<file path=ppt/drawings/_rels/vmlDrawing2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2.emf"/>
    </Relationships>
</file>

<file path=ppt/drawings/_rels/vmlDrawing3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3.emf"/>
    </Relationships>
</file>

<file path=ppt/drawings/_rels/vmlDrawing4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4.emf"/>
    </Relationships>
</file>

<file path=ppt/drawings/_rels/vmlDrawing5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5.emf"/>
    </Relationships>
</file>

<file path=ppt/drawings/_rels/vmlDrawing6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6.emf"/>
    </Relationships>
</file>

<file path=ppt/drawings/_rels/vmlDrawing7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7.emf"/>
    </Relationships>
</file>

<file path=ppt/slideLayouts/_rels/slideLayout1.xml.rels><?xml version="1.0" encoding="UTF-8"?>
<Relationships xmlns="http://schemas.openxmlformats.org/package/2006/relationships">
  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
  <Relationship Id="rId1" Type="http://schemas.openxmlformats.org/officeDocument/2006/relationships/theme" Target="../theme/theme1.xml"/>
  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</a:pPr>
            <a:r>
              <a:rPr lang="en-US"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</a:rPr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4" Type="http://schemas.openxmlformats.org/officeDocument/2006/relationships/slide" Target="slide2.xml"/>
      <Relationship Id="rId5" Type="http://schemas.openxmlformats.org/officeDocument/2006/relationships/slide" Target="slide8.xml"/>
      <Relationship Id="rId6" Type="http://schemas.openxmlformats.org/officeDocument/2006/relationships/tags" Target="../tags/tag2.xml"/>
      <Relationship Id="rId12" Type="http://schemas.openxmlformats.org/officeDocument/2006/relationships/image" Target="../media/default.png"/>
      <Relationship Id="rId13" Type="http://schemas.openxmlformats.org/officeDocument/2006/relationships/image" Target="../media/nav_next.png"/>
    </Relationships>
</file>

<file path=ppt/slides/_rels/slide2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1.xml"/>
      <Relationship Id="rId4" Type="http://schemas.openxmlformats.org/officeDocument/2006/relationships/slide" Target="slide3.xml"/>
      <Relationship Id="rId5" Type="http://schemas.openxmlformats.org/officeDocument/2006/relationships/slide" Target="slide8.xml"/>
      <Relationship Id="rId6" Type="http://schemas.openxmlformats.org/officeDocument/2006/relationships/tags" Target="../tags/tag3.xml"/>
      <Relationship Id="rId7" Type="http://schemas.openxmlformats.org/officeDocument/2006/relationships/tags" Target="../tags/tag5.xml"/>
      <Relationship Id="rId8" Type="http://schemas.openxmlformats.org/officeDocument/2006/relationships/tags" Target="../tags/tag4.xml"/>
      <Relationship Id="rId9" Type="http://schemas.openxmlformats.org/officeDocument/2006/relationships/image" Target="../media/image1.emf"/>
      <Relationship Id="rId10" Type="http://schemas.openxmlformats.org/officeDocument/2006/relationships/vmlDrawing" Target="../drawings/vmlDrawing1.vml"/>
      <Relationship Id="rId11" Type="http://schemas.openxmlformats.org/officeDocument/2006/relationships/oleObject" Target="../embeddings/oleObject1.bin"/>
      <Relationship Id="rId12" Type="http://schemas.openxmlformats.org/officeDocument/2006/relationships/image" Target="../media/image_1.png"/>
      <Relationship Id="rId13" Type="http://schemas.openxmlformats.org/officeDocument/2006/relationships/image" Target="../media/image_2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3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4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5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3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2.xml"/>
      <Relationship Id="rId4" Type="http://schemas.openxmlformats.org/officeDocument/2006/relationships/slide" Target="slide4.xml"/>
      <Relationship Id="rId5" Type="http://schemas.openxmlformats.org/officeDocument/2006/relationships/slide" Target="slide8.xml"/>
      <Relationship Id="rId6" Type="http://schemas.openxmlformats.org/officeDocument/2006/relationships/tags" Target="../tags/tag6.xml"/>
      <Relationship Id="rId7" Type="http://schemas.openxmlformats.org/officeDocument/2006/relationships/tags" Target="../tags/tag8.xml"/>
      <Relationship Id="rId8" Type="http://schemas.openxmlformats.org/officeDocument/2006/relationships/tags" Target="../tags/tag7.xml"/>
      <Relationship Id="rId9" Type="http://schemas.openxmlformats.org/officeDocument/2006/relationships/image" Target="../media/image2.emf"/>
      <Relationship Id="rId10" Type="http://schemas.openxmlformats.org/officeDocument/2006/relationships/vmlDrawing" Target="../drawings/vmlDrawing2.vml"/>
      <Relationship Id="rId11" Type="http://schemas.openxmlformats.org/officeDocument/2006/relationships/oleObject" Target="../embeddings/oleObject2.bin"/>
      <Relationship Id="rId12" Type="http://schemas.openxmlformats.org/officeDocument/2006/relationships/image" Target="../media/image_6.png"/>
      <Relationship Id="rId13" Type="http://schemas.openxmlformats.org/officeDocument/2006/relationships/image" Target="../media/image_7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8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9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10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4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3.xml"/>
      <Relationship Id="rId4" Type="http://schemas.openxmlformats.org/officeDocument/2006/relationships/slide" Target="slide5.xml"/>
      <Relationship Id="rId5" Type="http://schemas.openxmlformats.org/officeDocument/2006/relationships/slide" Target="slide8.xml"/>
      <Relationship Id="rId6" Type="http://schemas.openxmlformats.org/officeDocument/2006/relationships/tags" Target="../tags/tag9.xml"/>
      <Relationship Id="rId7" Type="http://schemas.openxmlformats.org/officeDocument/2006/relationships/tags" Target="../tags/tag11.xml"/>
      <Relationship Id="rId8" Type="http://schemas.openxmlformats.org/officeDocument/2006/relationships/tags" Target="../tags/tag10.xml"/>
      <Relationship Id="rId9" Type="http://schemas.openxmlformats.org/officeDocument/2006/relationships/image" Target="../media/image3.emf"/>
      <Relationship Id="rId10" Type="http://schemas.openxmlformats.org/officeDocument/2006/relationships/vmlDrawing" Target="../drawings/vmlDrawing3.vml"/>
      <Relationship Id="rId11" Type="http://schemas.openxmlformats.org/officeDocument/2006/relationships/oleObject" Target="../embeddings/oleObject3.bin"/>
      <Relationship Id="rId12" Type="http://schemas.openxmlformats.org/officeDocument/2006/relationships/image" Target="../media/image_11.png"/>
      <Relationship Id="rId13" Type="http://schemas.openxmlformats.org/officeDocument/2006/relationships/image" Target="../media/image_12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13.png"/>
      <Relationship Id="rId16" Type="http://schemas.openxmlformats.org/officeDocument/2006/relationships/image" Target="../media/label_3_ucalpha.png"/>
      <Relationship Id="rId17" Type="http://schemas.openxmlformats.org/officeDocument/2006/relationships/image" Target="../media/image_14.png"/>
      <Relationship Id="rId18" Type="http://schemas.openxmlformats.org/officeDocument/2006/relationships/image" Target="../media/label_2_ucalpha.png"/>
      <Relationship Id="rId19" Type="http://schemas.openxmlformats.org/officeDocument/2006/relationships/image" Target="../media/image_15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5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4.xml"/>
      <Relationship Id="rId4" Type="http://schemas.openxmlformats.org/officeDocument/2006/relationships/slide" Target="slide6.xml"/>
      <Relationship Id="rId5" Type="http://schemas.openxmlformats.org/officeDocument/2006/relationships/slide" Target="slide8.xml"/>
      <Relationship Id="rId6" Type="http://schemas.openxmlformats.org/officeDocument/2006/relationships/tags" Target="../tags/tag12.xml"/>
      <Relationship Id="rId7" Type="http://schemas.openxmlformats.org/officeDocument/2006/relationships/tags" Target="../tags/tag14.xml"/>
      <Relationship Id="rId8" Type="http://schemas.openxmlformats.org/officeDocument/2006/relationships/tags" Target="../tags/tag13.xml"/>
      <Relationship Id="rId9" Type="http://schemas.openxmlformats.org/officeDocument/2006/relationships/image" Target="../media/image4.emf"/>
      <Relationship Id="rId10" Type="http://schemas.openxmlformats.org/officeDocument/2006/relationships/vmlDrawing" Target="../drawings/vmlDrawing4.vml"/>
      <Relationship Id="rId11" Type="http://schemas.openxmlformats.org/officeDocument/2006/relationships/oleObject" Target="../embeddings/oleObject4.bin"/>
      <Relationship Id="rId12" Type="http://schemas.openxmlformats.org/officeDocument/2006/relationships/image" Target="../media/image_16.png"/>
      <Relationship Id="rId13" Type="http://schemas.openxmlformats.org/officeDocument/2006/relationships/image" Target="../media/image_17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18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19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20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6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5.xml"/>
      <Relationship Id="rId4" Type="http://schemas.openxmlformats.org/officeDocument/2006/relationships/slide" Target="slide7.xml"/>
      <Relationship Id="rId5" Type="http://schemas.openxmlformats.org/officeDocument/2006/relationships/slide" Target="slide8.xml"/>
      <Relationship Id="rId6" Type="http://schemas.openxmlformats.org/officeDocument/2006/relationships/tags" Target="../tags/tag15.xml"/>
      <Relationship Id="rId7" Type="http://schemas.openxmlformats.org/officeDocument/2006/relationships/tags" Target="../tags/tag17.xml"/>
      <Relationship Id="rId8" Type="http://schemas.openxmlformats.org/officeDocument/2006/relationships/tags" Target="../tags/tag16.xml"/>
      <Relationship Id="rId9" Type="http://schemas.openxmlformats.org/officeDocument/2006/relationships/image" Target="../media/image5.emf"/>
      <Relationship Id="rId10" Type="http://schemas.openxmlformats.org/officeDocument/2006/relationships/vmlDrawing" Target="../drawings/vmlDrawing5.vml"/>
      <Relationship Id="rId11" Type="http://schemas.openxmlformats.org/officeDocument/2006/relationships/oleObject" Target="../embeddings/oleObject5.bin"/>
      <Relationship Id="rId12" Type="http://schemas.openxmlformats.org/officeDocument/2006/relationships/image" Target="../media/image_21.png"/>
      <Relationship Id="rId13" Type="http://schemas.openxmlformats.org/officeDocument/2006/relationships/image" Target="../media/image_22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23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24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25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7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6.xml"/>
      <Relationship Id="rId4" Type="http://schemas.openxmlformats.org/officeDocument/2006/relationships/slide" Target="slide8.xml"/>
      <Relationship Id="rId5" Type="http://schemas.openxmlformats.org/officeDocument/2006/relationships/slide" Target="slide8.xml"/>
      <Relationship Id="rId6" Type="http://schemas.openxmlformats.org/officeDocument/2006/relationships/tags" Target="../tags/tag18.xml"/>
      <Relationship Id="rId7" Type="http://schemas.openxmlformats.org/officeDocument/2006/relationships/tags" Target="../tags/tag20.xml"/>
      <Relationship Id="rId8" Type="http://schemas.openxmlformats.org/officeDocument/2006/relationships/tags" Target="../tags/tag19.xml"/>
      <Relationship Id="rId9" Type="http://schemas.openxmlformats.org/officeDocument/2006/relationships/image" Target="../media/image6.emf"/>
      <Relationship Id="rId10" Type="http://schemas.openxmlformats.org/officeDocument/2006/relationships/vmlDrawing" Target="../drawings/vmlDrawing6.vml"/>
      <Relationship Id="rId11" Type="http://schemas.openxmlformats.org/officeDocument/2006/relationships/oleObject" Target="../embeddings/oleObject6.bin"/>
      <Relationship Id="rId12" Type="http://schemas.openxmlformats.org/officeDocument/2006/relationships/image" Target="../media/image_26.png"/>
      <Relationship Id="rId13" Type="http://schemas.openxmlformats.org/officeDocument/2006/relationships/image" Target="../media/image_27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28.png"/>
      <Relationship Id="rId16" Type="http://schemas.openxmlformats.org/officeDocument/2006/relationships/image" Target="../media/label_3_ucalpha.png"/>
      <Relationship Id="rId17" Type="http://schemas.openxmlformats.org/officeDocument/2006/relationships/image" Target="../media/image_29.png"/>
      <Relationship Id="rId18" Type="http://schemas.openxmlformats.org/officeDocument/2006/relationships/image" Target="../media/label_2_ucalpha.png"/>
      <Relationship Id="rId19" Type="http://schemas.openxmlformats.org/officeDocument/2006/relationships/image" Target="../media/image_30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8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7.xml"/>
      <Relationship Id="rId6" Type="http://schemas.openxmlformats.org/officeDocument/2006/relationships/tags" Target="../tags/tag21.xml"/>
      <Relationship Id="rId7" Type="http://schemas.openxmlformats.org/officeDocument/2006/relationships/tags" Target="../tags/tag23.xml"/>
      <Relationship Id="rId8" Type="http://schemas.openxmlformats.org/officeDocument/2006/relationships/tags" Target="../tags/tag22.xml"/>
      <Relationship Id="rId9" Type="http://schemas.openxmlformats.org/officeDocument/2006/relationships/image" Target="../media/image7.emf"/>
      <Relationship Id="rId10" Type="http://schemas.openxmlformats.org/officeDocument/2006/relationships/vmlDrawing" Target="../drawings/vmlDrawing7.vml"/>
      <Relationship Id="rId11" Type="http://schemas.openxmlformats.org/officeDocument/2006/relationships/oleObject" Target="../embeddings/oleObject7.bin"/>
      <Relationship Id="rId12" Type="http://schemas.openxmlformats.org/officeDocument/2006/relationships/image" Target="../media/image_31.png"/>
      <Relationship Id="rId13" Type="http://schemas.openxmlformats.org/officeDocument/2006/relationships/image" Target="../media/image_32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33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34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35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</Relationships>
</file>

<file path=ppt/slides/slide1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4681728" cy="351129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1225296"/>
            <a:ext cx="4681728" cy="265176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620" dirty="0" smtClean="0">
                <a:solidFill>
                  <a:srgbClr val="2525CB"/>
                </a:solidFill>
              </a:rPr>
              <a:t>U.S. Government Lesson Review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2020824"/>
            <a:ext cx="4681728" cy="265176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620" dirty="0" smtClean="0">
                <a:solidFill>
                  <a:srgbClr val="2525CB"/>
                </a:solidFill>
              </a:rPr>
              <a:t>Mrs. Hurst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3" name="">
            <a:hlinkClick r:id="rId4" action="ppaction://hlinksldjump"/>
          </p:cNvPr>
          <p:cNvPicPr/>
          <p:nvPr/>
        </p:nvPicPr>
        <p:blipFill>
          <a:blip r:embed="rId13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Q1 REPLACETHISWITHPROBLEMMETA(Objective,1)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62835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1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1018494"/>
            <a:ext cx="1652385" cy="198256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988869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1450836"/>
            <a:ext cx="1652385" cy="197881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1421211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1882804"/>
            <a:ext cx="1652385" cy="197881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1853179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2314771"/>
            <a:ext cx="1652385" cy="198256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2285146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5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26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3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Q2 REPLACETHISWITHPROBLEMMETA(Objective,2)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431" y="156058"/>
            <a:ext cx="4050038" cy="158337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431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2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413" y="1973426"/>
            <a:ext cx="2087146" cy="148660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6093" y="1908517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413" y="2356080"/>
            <a:ext cx="2087146" cy="148660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6093" y="2291170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413" y="2738748"/>
            <a:ext cx="2087146" cy="148941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6093" y="2673839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413" y="3121651"/>
            <a:ext cx="2087146" cy="148660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6093" y="3056742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6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2050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4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Q3 REPLACETHISWITHPROBLEMMETA(Objective,3)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1858521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3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2248665"/>
            <a:ext cx="1073910" cy="197881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2219040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2416006" y="2248665"/>
            <a:ext cx="1073910" cy="197881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2141686" y="2219040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2680633"/>
            <a:ext cx="1073910" cy="198256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2651008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2416006" y="2680633"/>
            <a:ext cx="1073910" cy="198256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2141686" y="2651008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7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3074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5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Q4 REPLACETHISWITHPROBLEMMETA(Objective,4)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665" y="156058"/>
            <a:ext cx="4048056" cy="160940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665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4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647" y="1999379"/>
            <a:ext cx="1853793" cy="135411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6327" y="1924794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647" y="2368939"/>
            <a:ext cx="1853793" cy="135411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6327" y="2294354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647" y="2738280"/>
            <a:ext cx="1853793" cy="135411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6327" y="2663695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647" y="3107840"/>
            <a:ext cx="1853793" cy="135411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6327" y="3033255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8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4098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6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Q5 REPLACETHISWITHPROBLEMMETA(Objective,5)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665" y="156058"/>
            <a:ext cx="4048056" cy="1533797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665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5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647" y="1923894"/>
            <a:ext cx="1929512" cy="135411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6327" y="1849309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647" y="2293220"/>
            <a:ext cx="1929512" cy="135411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6327" y="2218635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647" y="2662795"/>
            <a:ext cx="1929512" cy="135411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6327" y="2588210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647" y="3032121"/>
            <a:ext cx="1929512" cy="135411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6327" y="2957536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9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5122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7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Q6 REPLACETHISWITHPROBLEMMETA(Objective,6)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665" y="156058"/>
            <a:ext cx="4047073" cy="1668053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665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6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897" y="2058197"/>
            <a:ext cx="1418766" cy="123129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6577" y="1974826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2773752" y="2058197"/>
            <a:ext cx="1418766" cy="123129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2499432" y="1974826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897" y="2415382"/>
            <a:ext cx="1418766" cy="123129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6577" y="2332010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2773752" y="2415382"/>
            <a:ext cx="1418766" cy="123129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2499432" y="2332010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2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6146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8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Q7 REPLACETHISWITHPROBLEMMETA(Objective,7)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628725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7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1018869"/>
            <a:ext cx="3072634" cy="198256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989244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1451211"/>
            <a:ext cx="3072634" cy="198256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1421586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1883553"/>
            <a:ext cx="3072634" cy="198256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1853928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2315895"/>
            <a:ext cx="3072634" cy="197881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2286270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21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7170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722948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71c5bf82-40b6-4bdd-b364-c533f4687046"/>
  <p:tag name="TPVERSION" val="5"/>
  <p:tag name="TPFULLVERSION" val="5.0.0.2212"/>
  <p:tag name="PPTVERSION" val="14"/>
  <p:tag name="TPOS" val="2"/>
</p:tagLst>
</file>

<file path=ppt/tags/tag10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11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12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380E12AAF990133FD8E8054176636DFB"/>
  <p:tag name="SLIDEID" val="380E12AAF990133FD8E8054176636DFB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4 REPLACETHISWITHPROBLEMMETA(Objective,4)"/>
  <p:tag name="ANSWERSALIAS" val="A|smicln|B|smicln|C|smicln|D"/>
  <p:tag name="VALUES" val="Incorrect|smicln|Incorrect|smicln|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9A7DEC6CE0ED421E176FC7C5DF8887E3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A2B8649E5FD6A881FDFA61676CB56741&lt;/guid&gt;&#10;            &lt;repollguid&gt;0BE35B47DAAF08B0544CFF41788F7F37&lt;/repollguid&gt;&#10;            &lt;sourceid&gt;7783F5C66318D3469B68B90F577FEAA6&lt;/sourceid&gt;&#10;            &lt;questiontext&gt;Q4 REPLACETHISWITHPROBLEMMETA(Objective,4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83144993B53EC2E0EB88DC2FE192CF24&lt;/guid&gt;&#10;                    &lt;answertext&gt;A&lt;/answertext&gt;&#10;                    &lt;valuetype&gt;-1&lt;/valuetype&gt;&#10;                &lt;/answer&gt;&#10;    &lt;answer&gt;&#10;                    &lt;guid&gt;9083344F51F4CD20DEF326B03DB91C3E&lt;/guid&gt;&#10;                    &lt;answertext&gt;B&lt;/answertext&gt;&#10;                    &lt;valuetype&gt;-1&lt;/valuetype&gt;&#10;                &lt;/answer&gt;&#10;    &lt;answer&gt;&#10;                    &lt;guid&gt;DE3E1DA46A26BCB0F0F14409B80F5CA1&lt;/guid&gt;&#10;                    &lt;answertext&gt;C&lt;/answertext&gt;&#10;                    &lt;valuetype&gt;1&lt;/valuetype&gt;&#10;                &lt;/answer&gt;&#10;    &lt;answer&gt;&#10;                    &lt;guid&gt;36522A353D657E7AA57DC2619D7D5785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13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14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15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048CCEE8A82862CFE653DC8802CED9F2"/>
  <p:tag name="SLIDEID" val="048CCEE8A82862CFE653DC8802CED9F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5 REPLACETHISWITHPROBLEMMETA(Objective,5)"/>
  <p:tag name="ANSWERSALIAS" val="A|smicln|B|smicln|C|smicln|D"/>
  <p:tag name="VALUES" val="Incorrect|smicln|Incorrect|smicln|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481D4F80F1EF6E2E6076F8982CDEE526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0BA4954EB6BF52B3C055836FAFBA252&lt;/guid&gt;&#10;            &lt;repollguid&gt;961F35ADBB027BB32F63800AD297B47D&lt;/repollguid&gt;&#10;            &lt;sourceid&gt;E34251BD3B1B6A5C74A4D574795ED967&lt;/sourceid&gt;&#10;            &lt;questiontext&gt;Q5 REPLACETHISWITHPROBLEMMETA(Objective,5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4CFD243479C3B85E91ADDC9A41E21F32&lt;/guid&gt;&#10;                    &lt;answertext&gt;A&lt;/answertext&gt;&#10;                    &lt;valuetype&gt;-1&lt;/valuetype&gt;&#10;                &lt;/answer&gt;&#10;    &lt;answer&gt;&#10;                    &lt;guid&gt;192EF88980F3A5F5B762E559DC76AFF9&lt;/guid&gt;&#10;                    &lt;answertext&gt;B&lt;/answertext&gt;&#10;                    &lt;valuetype&gt;-1&lt;/valuetype&gt;&#10;                &lt;/answer&gt;&#10;    &lt;answer&gt;&#10;                    &lt;guid&gt;0107DAC82923CABCEF8DAD26F6C49B53&lt;/guid&gt;&#10;                    &lt;answertext&gt;C&lt;/answertext&gt;&#10;                    &lt;valuetype&gt;1&lt;/valuetype&gt;&#10;                &lt;/answer&gt;&#10;    &lt;answer&gt;&#10;                    &lt;guid&gt;3935C4124571C488CE88F044D989ECFB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16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17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18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E0AD523153325160D988D5F91B3ECD20"/>
  <p:tag name="SLIDEID" val="E0AD523153325160D988D5F91B3ECD2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6 REPLACETHISWITHPROBLEMMETA(Objective,6)"/>
  <p:tag name="ANSWERSALIAS" val="A|smicln|B|smicln|C|smicln|D"/>
  <p:tag name="VALUES" val="Correct|smicln|In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A5A070F8F305CEB6F0E32C380EE0FE78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50CDCE8609864E38DE7702C7A969A080&lt;/guid&gt;&#10;            &lt;repollguid&gt;47A79D5F2CCA97A071EDB4D2476A7860&lt;/repollguid&gt;&#10;            &lt;sourceid&gt;114944A57C21AD9978D092D4EFB758D8&lt;/sourceid&gt;&#10;            &lt;questiontext&gt;Q6 REPLACETHISWITHPROBLEMMETA(Objective,6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526B2FC16B6833590C4E8CF923C028CB&lt;/guid&gt;&#10;                    &lt;answertext&gt;A&lt;/answertext&gt;&#10;                    &lt;valuetype&gt;1&lt;/valuetype&gt;&#10;                &lt;/answer&gt;&#10;    &lt;answer&gt;&#10;                    &lt;guid&gt;8D2F33A7ED9BDB8F55E45B55E3063A17&lt;/guid&gt;&#10;                    &lt;answertext&gt;B&lt;/answertext&gt;&#10;                    &lt;valuetype&gt;-1&lt;/valuetype&gt;&#10;                &lt;/answer&gt;&#10;    &lt;answer&gt;&#10;                    &lt;guid&gt;03C74607D92F9DC67644BBE043F09644&lt;/guid&gt;&#10;                    &lt;answertext&gt;C&lt;/answertext&gt;&#10;                    &lt;valuetype&gt;-1&lt;/valuetype&gt;&#10;                &lt;/answer&gt;&#10;    &lt;answer&gt;&#10;                    &lt;guid&gt;E053AF0C9C19C5DE03FBC712EC533FA6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19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21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137CC76F576A9AADF37274412D3D0929"/>
  <p:tag name="SLIDEID" val="137CC76F576A9AADF37274412D3D092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7 REPLACETHISWITHPROBLEMMETA(Objective,7)"/>
  <p:tag name="ANSWERSALIAS" val="A|smicln|B|smicln|C|smicln|D"/>
  <p:tag name="VALUES" val="Incorrect|smicln|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47B130C24F350B48B688FF9ABADA863D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32A340E922EA11A2C089F1873C6D91F&lt;/guid&gt;&#10;            &lt;repollguid&gt;54C2FD0FCCB6B26D833BFFC5C22F8183&lt;/repollguid&gt;&#10;            &lt;sourceid&gt;57483AB313BEEA5742CDDA814D196201&lt;/sourceid&gt;&#10;            &lt;questiontext&gt;Q7 REPLACETHISWITHPROBLEMMETA(Objective,7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4CE8A25BDC0250DE91312EBB44B6BACC&lt;/guid&gt;&#10;                    &lt;answertext&gt;A&lt;/answertext&gt;&#10;                    &lt;valuetype&gt;-1&lt;/valuetype&gt;&#10;                &lt;/answer&gt;&#10;    &lt;answer&gt;&#10;                    &lt;guid&gt;15173519EE5FBEADC9C44C005052234E&lt;/guid&gt;&#10;                    &lt;answertext&gt;B&lt;/answertext&gt;&#10;                    &lt;valuetype&gt;1&lt;/valuetype&gt;&#10;                &lt;/answer&gt;&#10;    &lt;answer&gt;&#10;                    &lt;guid&gt;B3333388FD72AB5F316CDB4E7E7E640B&lt;/guid&gt;&#10;                    &lt;answertext&gt;C&lt;/answertext&gt;&#10;                    &lt;valuetype&gt;-1&lt;/valuetype&gt;&#10;                &lt;/answer&gt;&#10;    &lt;answer&gt;&#10;                    &lt;guid&gt;0BCB60123E8B4A96F4F2EC5F911FD1DC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22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23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3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4F559C44DF1142DA387168320261FC34"/>
  <p:tag name="SLIDEID" val="4F559C44DF1142DA387168320261FC3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1 REPLACETHISWITHPROBLEMMETA(Objective,1)"/>
  <p:tag name="ANSWERSALIAS" val="A|smicln|B|smicln|C|smicln|D"/>
  <p:tag name="VALUES" val="Incorrect|smicln|Incorrect|smicln|Incorrect|smicln|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2CAD30BDDB41ABC86B346BF558F077D7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349D7ED35F3E620EBF378F7F3CE19BD&lt;/guid&gt;&#10;            &lt;repollguid&gt;275845B28CFC3E409E3D11C70BECEC1F&lt;/repollguid&gt;&#10;            &lt;sourceid&gt;D16166E22680C947882877098239837F&lt;/sourceid&gt;&#10;            &lt;questiontext&gt;Q1 REPLACETHISWITHPROBLEMMETA(Objective,1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1576DA40B5CE86038A112B2472109A7D&lt;/guid&gt;&#10;                    &lt;answertext&gt;A&lt;/answertext&gt;&#10;                    &lt;valuetype&gt;-1&lt;/valuetype&gt;&#10;                &lt;/answer&gt;&#10;    &lt;answer&gt;&#10;                    &lt;guid&gt;74905EAA8B8B6E2E37A3233E74401006&lt;/guid&gt;&#10;                    &lt;answertext&gt;B&lt;/answertext&gt;&#10;                    &lt;valuetype&gt;-1&lt;/valuetype&gt;&#10;                &lt;/answer&gt;&#10;    &lt;answer&gt;&#10;                    &lt;guid&gt;5A7BB7DEF88ADA80143CDBCBA6A6290D&lt;/guid&gt;&#10;                    &lt;answertext&gt;C&lt;/answertext&gt;&#10;                    &lt;valuetype&gt;-1&lt;/valuetype&gt;&#10;                &lt;/answer&gt;&#10;    &lt;answer&gt;&#10;                    &lt;guid&gt;50F056BFC285CD8A3572F4C5711E8767&lt;/guid&gt;&#10;                    &lt;answertext&gt;D&lt;/answertext&gt;&#10;                    &lt;valuetype&gt;1&lt;/valuetype&gt;&#10;                &lt;/answer&gt;&#10;            &lt;/answers&gt;&#10;        &lt;/multichoice&gt;&#10;    &lt;/questions&gt;&#10;&lt;/questionlist&gt;"/>
  <p:tag name="HASRESULTS" val="False"/>
</p:tagLst>
</file>

<file path=ppt/tags/tag4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5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6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9B8F5BA40F52268D475EB445C782C065"/>
  <p:tag name="SLIDEID" val="9B8F5BA40F52268D475EB445C782C06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2 REPLACETHISWITHPROBLEMMETA(Objective,2)"/>
  <p:tag name="ANSWERSALIAS" val="A|smicln|B|smicln|C|smicln|D"/>
  <p:tag name="VALUES" val="Incorrect|smicln|In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20AE9A2057F87ED8A3AB94BE7E71B486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A358F0EFC8F9A5E586DD677FB1447C9C&lt;/guid&gt;&#10;            &lt;repollguid&gt;C2514255D2C2A864F044C4B635632DEF&lt;/repollguid&gt;&#10;            &lt;sourceid&gt;955D69C295A2548895333D03C852DCBE&lt;/sourceid&gt;&#10;            &lt;questiontext&gt;Q2 REPLACETHISWITHPROBLEMMETA(Objective,2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2CC194AC5F0A6EAAF1CCB6482CB543E8&lt;/guid&gt;&#10;                    &lt;answertext&gt;A&lt;/answertext&gt;&#10;                    &lt;valuetype&gt;-1&lt;/valuetype&gt;&#10;                &lt;/answer&gt;&#10;    &lt;answer&gt;&#10;                    &lt;guid&gt;3AFC6580B2936932E85C0ADCD6FA987C&lt;/guid&gt;&#10;                    &lt;answertext&gt;B&lt;/answertext&gt;&#10;                    &lt;valuetype&gt;-1&lt;/valuetype&gt;&#10;                &lt;/answer&gt;&#10;    &lt;answer&gt;&#10;                    &lt;guid&gt;E01F597F6B0F9BA989EB8C61EE968FA9&lt;/guid&gt;&#10;                    &lt;answertext&gt;C&lt;/answertext&gt;&#10;                    &lt;valuetype&gt;-1&lt;/valuetype&gt;&#10;                &lt;/answer&gt;&#10;    &lt;answer&gt;&#10;                    &lt;guid&gt;84BA4E221725D32F303724D86B7EB405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7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8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9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DEA0A21B61D4EB6A33C763B76450310D"/>
  <p:tag name="SLIDEID" val="DEA0A21B61D4EB6A33C763B76450310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3 REPLACETHISWITHPROBLEMMETA(Objective,3)"/>
  <p:tag name="ANSWERSALIAS" val="A|smicln|B|smicln|C|smicln|D"/>
  <p:tag name="VALUES" val="Incorrect|smicln|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D484BC989A981FF262B8AD734E4AF237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688F6008471DCAAB49476FA6746B22A&lt;/guid&gt;&#10;            &lt;repollguid&gt;7DB8B3D9DFE5252190416E11CDD50F54&lt;/repollguid&gt;&#10;            &lt;sourceid&gt;CD0C715C0C1417F2E5A1AC021DF1CBCC&lt;/sourceid&gt;&#10;            &lt;questiontext&gt;Q3 REPLACETHISWITHPROBLEMMETA(Objective,3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0B4967A059A13E3E06F9E498023780DC&lt;/guid&gt;&#10;                    &lt;answertext&gt;A&lt;/answertext&gt;&#10;                    &lt;valuetype&gt;-1&lt;/valuetype&gt;&#10;                &lt;/answer&gt;&#10;    &lt;answer&gt;&#10;                    &lt;guid&gt;F74FD69B7834E6DE8FAEA3F6EE386D07&lt;/guid&gt;&#10;                    &lt;answertext&gt;B&lt;/answertext&gt;&#10;                    &lt;valuetype&gt;-1&lt;/valuetype&gt;&#10;                &lt;/answer&gt;&#10;    &lt;answer&gt;&#10;                    &lt;guid&gt;D44275994B373DBE5EEF57B3D95A17CC&lt;/guid&gt;&#10;                    &lt;answertext&gt;C&lt;/answertext&gt;&#10;                    &lt;valuetype&gt;1&lt;/valuetype&gt;&#10;                &lt;/answer&gt;&#10;    &lt;answer&gt;&#10;                    &lt;guid&gt;9E1A8629801592FA747686CB677DFA75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</Words>
  <Application>Microsoft Office PowerPoint</Application>
  <PresentationFormat>Custom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EducAide Software Inc.</dc:creator>
  <cp:lastModifiedBy>Acces4</cp:lastModifiedBy>
  <cp:revision>1</cp:revision>
  <dcterms:created xsi:type="dcterms:W3CDTF">2012-06-15T17:42:13Z</dcterms:created>
  <dcterms:modified xsi:type="dcterms:W3CDTF">2012-06-15T21:02:48Z</dcterms:modified>
</cp:coreProperties>
</file>