
<file path=[Content_Types].xml><?xml version="1.0" encoding="utf-8"?>
<Types xmlns="http://schemas.openxmlformats.org/package/2006/content-type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Default Extension="pdf" ContentType="application/pdf"/>
  <Default Extension="png" ContentType="image/png"/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
  <Relationship Id="rId1" Type="http://schemas.openxmlformats.org/officeDocument/2006/relationships/officeDocument" Target="ppt/presentation.xml"/>
</Relationships>
</file>

<file path=ppt/presentation.xml><?xml version="1.0" encoding="utf-8"?>
<p:presentation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4681728" cy="3511296"/>
  <p:notesSz cx="7772400" cy="10058400"/>
</p:presentation>
</file>

<file path=ppt/_rels/presentation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theme" Target="theme/theme1.xml"/>
      <Relationship Id="rId2" Type="http://schemas.openxmlformats.org/officeDocument/2006/relationships/slideMaster" Target="slideMasters/slideMaster1.xml"/>
      <Relationship Id="rId3" Type="http://schemas.openxmlformats.org/officeDocument/2006/relationships/slide" Target="slides/slide1.xml"/>
      <Relationship Id="rId4" Type="http://schemas.openxmlformats.org/officeDocument/2006/relationships/slide" Target="slides/slide2.xml"/>
      <Relationship Id="rId5" Type="http://schemas.openxmlformats.org/officeDocument/2006/relationships/slide" Target="slides/slide3.xml"/>
      <Relationship Id="rId6" Type="http://schemas.openxmlformats.org/officeDocument/2006/relationships/slide" Target="slides/slide4.xml"/>
      <Relationship Id="rId7" Type="http://schemas.openxmlformats.org/officeDocument/2006/relationships/slide" Target="slides/slide5.xml"/>
      <Relationship Id="rId8" Type="http://schemas.openxmlformats.org/officeDocument/2006/relationships/slide" Target="slides/slide6.xml"/>
    </Relationships>
</file>

<file path=ppt/slideLayouts/_rels/slideLayout1.xml.rels><?xml version="1.0" encoding="UTF-8"?>
<Relationships xmlns="http://schemas.openxmlformats.org/package/2006/relationships">
  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
  <Relationship Id="rId1" Type="http://schemas.openxmlformats.org/officeDocument/2006/relationships/theme" Target="../theme/theme1.xml"/>
  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anchor="ctr" bIns="0" lIns="0" rIns="0" tIns="0" wrap="none"/>
          <a:p>
            <a:pPr algn="ctr">
            </a:pPr>
            <a:r>
              <a:rPr lang="en-US"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8870400" cy="43840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>
              </a:rPr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slideLayout" Target="../slideLayouts/slideLayout1.xml"/>
      <Relationship Id="rId4" Type="http://schemas.openxmlformats.org/officeDocument/2006/relationships/slide" Target="slide2.xml"/>
      <Relationship Id="rId5" Type="http://schemas.openxmlformats.org/officeDocument/2006/relationships/slide" Target="slide6.xml"/>
      <Relationship Id="rId6" Type="http://schemas.openxmlformats.org/officeDocument/2006/relationships/image" Target="../media/default.png"/>
      <Relationship Id="rId7" Type="http://schemas.openxmlformats.org/officeDocument/2006/relationships/image" Target="../media/nav_next.png"/>
    </Relationships>
</file>

<file path=ppt/slides/_rels/slide2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slideLayout" Target="../slideLayouts/slideLayout1.xml"/>
      <Relationship Id="rId2" Type="http://schemas.openxmlformats.org/officeDocument/2006/relationships/slide" Target="slide1.xml"/>
      <Relationship Id="rId3" Type="http://schemas.openxmlformats.org/officeDocument/2006/relationships/slide" Target="slide1.xml"/>
      <Relationship Id="rId4" Type="http://schemas.openxmlformats.org/officeDocument/2006/relationships/slide" Target="slide3.xml"/>
      <Relationship Id="rId5" Type="http://schemas.openxmlformats.org/officeDocument/2006/relationships/slide" Target="slide6.xml"/>
      <Relationship Id="rId6" Type="http://schemas.openxmlformats.org/officeDocument/2006/relationships/image" Target="../media/image_1.png"/>
      <Relationship Id="rId7" Type="http://schemas.openxmlformats.org/officeDocument/2006/relationships/image" Target="../media/nav_prev.png"/>
      <Relationship Id="rId8" Type="http://schemas.openxmlformats.org/officeDocument/2006/relationships/image" Target="../media/nav_next.png"/>
    </Relationships>
</file>

<file path=ppt/slides/_rels/slide3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slideLayout" Target="../slideLayouts/slideLayout1.xml"/>
      <Relationship Id="rId2" Type="http://schemas.openxmlformats.org/officeDocument/2006/relationships/slide" Target="slide1.xml"/>
      <Relationship Id="rId3" Type="http://schemas.openxmlformats.org/officeDocument/2006/relationships/slide" Target="slide2.xml"/>
      <Relationship Id="rId4" Type="http://schemas.openxmlformats.org/officeDocument/2006/relationships/slide" Target="slide4.xml"/>
      <Relationship Id="rId5" Type="http://schemas.openxmlformats.org/officeDocument/2006/relationships/slide" Target="slide6.xml"/>
      <Relationship Id="rId6" Type="http://schemas.openxmlformats.org/officeDocument/2006/relationships/image" Target="../media/image_2.png"/>
      <Relationship Id="rId7" Type="http://schemas.openxmlformats.org/officeDocument/2006/relationships/image" Target="../media/nav_prev.png"/>
      <Relationship Id="rId8" Type="http://schemas.openxmlformats.org/officeDocument/2006/relationships/image" Target="../media/nav_next.png"/>
    </Relationships>
</file>

<file path=ppt/slides/_rels/slide4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slideLayout" Target="../slideLayouts/slideLayout1.xml"/>
      <Relationship Id="rId2" Type="http://schemas.openxmlformats.org/officeDocument/2006/relationships/slide" Target="slide1.xml"/>
      <Relationship Id="rId3" Type="http://schemas.openxmlformats.org/officeDocument/2006/relationships/slide" Target="slide3.xml"/>
      <Relationship Id="rId4" Type="http://schemas.openxmlformats.org/officeDocument/2006/relationships/slide" Target="slide5.xml"/>
      <Relationship Id="rId5" Type="http://schemas.openxmlformats.org/officeDocument/2006/relationships/slide" Target="slide6.xml"/>
      <Relationship Id="rId6" Type="http://schemas.openxmlformats.org/officeDocument/2006/relationships/image" Target="../media/image_3.png"/>
      <Relationship Id="rId7" Type="http://schemas.openxmlformats.org/officeDocument/2006/relationships/image" Target="../media/nav_prev.png"/>
      <Relationship Id="rId8" Type="http://schemas.openxmlformats.org/officeDocument/2006/relationships/image" Target="../media/nav_next.png"/>
    </Relationships>
</file>

<file path=ppt/slides/_rels/slide5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slideLayout" Target="../slideLayouts/slideLayout1.xml"/>
      <Relationship Id="rId2" Type="http://schemas.openxmlformats.org/officeDocument/2006/relationships/slide" Target="slide1.xml"/>
      <Relationship Id="rId3" Type="http://schemas.openxmlformats.org/officeDocument/2006/relationships/slide" Target="slide4.xml"/>
      <Relationship Id="rId4" Type="http://schemas.openxmlformats.org/officeDocument/2006/relationships/slide" Target="slide6.xml"/>
      <Relationship Id="rId5" Type="http://schemas.openxmlformats.org/officeDocument/2006/relationships/slide" Target="slide6.xml"/>
      <Relationship Id="rId6" Type="http://schemas.openxmlformats.org/officeDocument/2006/relationships/image" Target="../media/image_4.png"/>
      <Relationship Id="rId7" Type="http://schemas.openxmlformats.org/officeDocument/2006/relationships/image" Target="../media/nav_prev.png"/>
      <Relationship Id="rId8" Type="http://schemas.openxmlformats.org/officeDocument/2006/relationships/image" Target="../media/nav_next.png"/>
    </Relationships>
</file>

<file path=ppt/slides/_rels/slide6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slideLayout" Target="../slideLayouts/slideLayout1.xml"/>
      <Relationship Id="rId2" Type="http://schemas.openxmlformats.org/officeDocument/2006/relationships/slide" Target="slide1.xml"/>
      <Relationship Id="rId3" Type="http://schemas.openxmlformats.org/officeDocument/2006/relationships/slide" Target="slide5.xml"/>
      <Relationship Id="rId6" Type="http://schemas.openxmlformats.org/officeDocument/2006/relationships/image" Target="../media/image_5.png"/>
      <Relationship Id="rId7" Type="http://schemas.openxmlformats.org/officeDocument/2006/relationships/image" Target="../media/nav_prev.png"/>
    </Relationships>
</file>

<file path=ppt/slides/slide1.xml><?xml version="1.0" encoding="utf-8"?>
<p:sld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4681728" cy="3511296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1225296"/>
            <a:ext cx="4681728" cy="265176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620" dirty="0" smtClean="0">
                <a:solidFill>
                  <a:srgbClr val="2525CB"/>
                </a:solidFill>
              </a:rPr>
              <a:t>World History Group Discussion</a:t>
            </a:r>
          </a:p>
        </p:txBody>
      </p:sp>
      <p:sp>
        <p:nvSpPr>
          <p:cNvPr id="0" name="TextBox X"/>
          <p:cNvSpPr txBox="1"/>
          <p:nvPr/>
        </p:nvSpPr>
        <p:spPr>
          <a:xfrm>
            <a:off x="0" y="2020824"/>
            <a:ext cx="4681728" cy="265176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620" dirty="0" smtClean="0">
                <a:solidFill>
                  <a:srgbClr val="2525CB"/>
                </a:solidFill>
              </a:rPr>
              <a:t>Mr. Walker</a:t>
            </a:r>
          </a:p>
        </p:txBody>
      </p:sp>
      <p:sp>
        <p:nvSpPr>
          <p:cNvPr id="0" name="TextBox X"/>
          <p:cNvSpPr txBox="1"/>
          <p:nvPr/>
        </p:nvSpPr>
        <p:spPr>
          <a:xfrm>
            <a:off x="0" y="3346704"/>
            <a:ext cx="4681728" cy="16459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540" dirty="0" smtClean="0">
                <a:solidFill>
                  <a:srgbClr val="646464"/>
                </a:solidFill>
              </a:rPr>
              <a:t>Copyright© 2013 EducAide Software Inc. All rights reserved.</a:t>
            </a:r>
          </a:p>
        </p:txBody>
      </p:sp>
      <p:pic>
        <p:nvPicPr>
          <p:cNvPr descr="" id="7" name="">
            <a:hlinkClick r:id="rId4" action="ppaction://hlinksldjump"/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4439412" y="3268980"/>
            <a:ext cx="228600" cy="228600"/>
          </a:xfrm>
          <a:prstGeom prst="rect">
            <a:avLst/>
          </a:prstGeom>
        </p:spPr>
      </p:pic>
    </p:spTree>
  </p:cSld>
</p:sld>
</file>

<file path=ppt/slides/slide2.xml><?xml version="1.0" encoding="utf-8"?>
<p:sld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499431" y="156058"/>
            <a:ext cx="4054704" cy="2777295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91440"/>
            <a:ext cx="499431" cy="228600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800" dirty="0" smtClean="0" b="1">
                <a:solidFill>
                  <a:srgbClr val="0096FC"/>
                </a:solidFill>
              </a:rPr>
              <a:t>1</a:t>
            </a:r>
          </a:p>
        </p:txBody>
      </p:sp>
      <p:sp>
        <p:nvSpPr>
          <p:cNvPr id="0" name="TextBox X"/>
          <p:cNvSpPr txBox="1"/>
          <p:nvPr/>
        </p:nvSpPr>
        <p:spPr>
          <a:xfrm>
            <a:off x="0" y="3346704"/>
            <a:ext cx="4681728" cy="16459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540" dirty="0" smtClean="0">
                <a:solidFill>
                  <a:srgbClr val="646464"/>
                </a:solidFill>
              </a:rPr>
              <a:t>Copyright© 2013 EducAide Software Inc. All rights reserved.</a:t>
            </a:r>
          </a:p>
        </p:txBody>
      </p:sp>
      <p:pic>
        <p:nvPicPr>
          <p:cNvPr descr="" id="7" name="">
            <a:hlinkClick r:id="rId3" action="ppaction://hlinksldjump"/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3716" y="3268980"/>
            <a:ext cx="228600" cy="228600"/>
          </a:xfrm>
          <a:prstGeom prst="rect">
            <a:avLst/>
          </a:prstGeom>
        </p:spPr>
      </p:pic>
      <p:pic>
        <p:nvPicPr>
          <p:cNvPr descr="" id="8" name="">
            <a:hlinkClick r:id="rId4" action="ppaction://hlinksldjump"/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4439412" y="3268980"/>
            <a:ext cx="228600" cy="228600"/>
          </a:xfrm>
          <a:prstGeom prst="rect">
            <a:avLst/>
          </a:prstGeom>
        </p:spPr>
      </p:pic>
    </p:spTree>
  </p:cSld>
</p:sld>
</file>

<file path=ppt/slides/slide3.xml><?xml version="1.0" encoding="utf-8"?>
<p:sld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499665" y="156058"/>
            <a:ext cx="4048056" cy="2847926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91440"/>
            <a:ext cx="499665" cy="228600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800" dirty="0" smtClean="0" b="1">
                <a:solidFill>
                  <a:srgbClr val="0096FC"/>
                </a:solidFill>
              </a:rPr>
              <a:t>2</a:t>
            </a:r>
          </a:p>
        </p:txBody>
      </p:sp>
      <p:sp>
        <p:nvSpPr>
          <p:cNvPr id="0" name="TextBox X"/>
          <p:cNvSpPr txBox="1"/>
          <p:nvPr/>
        </p:nvSpPr>
        <p:spPr>
          <a:xfrm>
            <a:off x="0" y="3346704"/>
            <a:ext cx="4681728" cy="16459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540" dirty="0" smtClean="0">
                <a:solidFill>
                  <a:srgbClr val="646464"/>
                </a:solidFill>
              </a:rPr>
              <a:t>Copyright© 2013 EducAide Software Inc. All rights reserved.</a:t>
            </a:r>
          </a:p>
        </p:txBody>
      </p:sp>
      <p:pic>
        <p:nvPicPr>
          <p:cNvPr descr="" id="7" name="">
            <a:hlinkClick r:id="rId3" action="ppaction://hlinksldjump"/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3716" y="3268980"/>
            <a:ext cx="228600" cy="228600"/>
          </a:xfrm>
          <a:prstGeom prst="rect">
            <a:avLst/>
          </a:prstGeom>
        </p:spPr>
      </p:pic>
      <p:pic>
        <p:nvPicPr>
          <p:cNvPr descr="" id="8" name="">
            <a:hlinkClick r:id="rId4" action="ppaction://hlinksldjump"/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4439412" y="3268980"/>
            <a:ext cx="228600" cy="228600"/>
          </a:xfrm>
          <a:prstGeom prst="rect">
            <a:avLst/>
          </a:prstGeom>
        </p:spPr>
      </p:pic>
    </p:spTree>
  </p:cSld>
</p:sld>
</file>

<file path=ppt/slides/slide4.xml><?xml version="1.0" encoding="utf-8"?>
<p:sld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499431" y="156058"/>
            <a:ext cx="4052426" cy="2797988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91440"/>
            <a:ext cx="499431" cy="228600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800" dirty="0" smtClean="0" b="1">
                <a:solidFill>
                  <a:srgbClr val="0096FC"/>
                </a:solidFill>
              </a:rPr>
              <a:t>3</a:t>
            </a:r>
          </a:p>
        </p:txBody>
      </p:sp>
      <p:sp>
        <p:nvSpPr>
          <p:cNvPr id="0" name="TextBox X"/>
          <p:cNvSpPr txBox="1"/>
          <p:nvPr/>
        </p:nvSpPr>
        <p:spPr>
          <a:xfrm>
            <a:off x="0" y="3346704"/>
            <a:ext cx="4681728" cy="16459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540" dirty="0" smtClean="0">
                <a:solidFill>
                  <a:srgbClr val="646464"/>
                </a:solidFill>
              </a:rPr>
              <a:t>Copyright© 2013 EducAide Software Inc. All rights reserved.</a:t>
            </a:r>
          </a:p>
        </p:txBody>
      </p:sp>
      <p:pic>
        <p:nvPicPr>
          <p:cNvPr descr="" id="7" name="">
            <a:hlinkClick r:id="rId3" action="ppaction://hlinksldjump"/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3716" y="3268980"/>
            <a:ext cx="228600" cy="228600"/>
          </a:xfrm>
          <a:prstGeom prst="rect">
            <a:avLst/>
          </a:prstGeom>
        </p:spPr>
      </p:pic>
      <p:pic>
        <p:nvPicPr>
          <p:cNvPr descr="" id="8" name="">
            <a:hlinkClick r:id="rId4" action="ppaction://hlinksldjump"/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4439412" y="3268980"/>
            <a:ext cx="228600" cy="228600"/>
          </a:xfrm>
          <a:prstGeom prst="rect">
            <a:avLst/>
          </a:prstGeom>
        </p:spPr>
      </p:pic>
    </p:spTree>
  </p:cSld>
</p:sld>
</file>

<file path=ppt/slides/slide5.xml><?xml version="1.0" encoding="utf-8"?>
<p:sld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499431" y="156058"/>
            <a:ext cx="4050038" cy="2682006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91440"/>
            <a:ext cx="499431" cy="228600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800" dirty="0" smtClean="0" b="1">
                <a:solidFill>
                  <a:srgbClr val="0096FC"/>
                </a:solidFill>
              </a:rPr>
              <a:t>4</a:t>
            </a:r>
          </a:p>
        </p:txBody>
      </p:sp>
      <p:sp>
        <p:nvSpPr>
          <p:cNvPr id="0" name="TextBox X"/>
          <p:cNvSpPr txBox="1"/>
          <p:nvPr/>
        </p:nvSpPr>
        <p:spPr>
          <a:xfrm>
            <a:off x="0" y="3346704"/>
            <a:ext cx="4681728" cy="16459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540" dirty="0" smtClean="0">
                <a:solidFill>
                  <a:srgbClr val="646464"/>
                </a:solidFill>
              </a:rPr>
              <a:t>Copyright© 2013 EducAide Software Inc. All rights reserved.</a:t>
            </a:r>
          </a:p>
        </p:txBody>
      </p:sp>
      <p:pic>
        <p:nvPicPr>
          <p:cNvPr descr="" id="7" name="">
            <a:hlinkClick r:id="rId3" action="ppaction://hlinksldjump"/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3716" y="3268980"/>
            <a:ext cx="228600" cy="228600"/>
          </a:xfrm>
          <a:prstGeom prst="rect">
            <a:avLst/>
          </a:prstGeom>
        </p:spPr>
      </p:pic>
      <p:pic>
        <p:nvPicPr>
          <p:cNvPr descr="" id="8" name="">
            <a:hlinkClick r:id="rId4" action="ppaction://hlinksldjump"/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4439412" y="3268980"/>
            <a:ext cx="228600" cy="228600"/>
          </a:xfrm>
          <a:prstGeom prst="rect">
            <a:avLst/>
          </a:prstGeom>
        </p:spPr>
      </p:pic>
    </p:spTree>
  </p:cSld>
</p:sld>
</file>

<file path=ppt/slides/slide6.xml><?xml version="1.0" encoding="utf-8"?>
<p:sld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499665" y="156058"/>
            <a:ext cx="4048056" cy="3063442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91440"/>
            <a:ext cx="499665" cy="228600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800" dirty="0" smtClean="0" b="1">
                <a:solidFill>
                  <a:srgbClr val="0096FC"/>
                </a:solidFill>
              </a:rPr>
              <a:t>5</a:t>
            </a:r>
          </a:p>
        </p:txBody>
      </p:sp>
      <p:sp>
        <p:nvSpPr>
          <p:cNvPr id="0" name="TextBox X"/>
          <p:cNvSpPr txBox="1"/>
          <p:nvPr/>
        </p:nvSpPr>
        <p:spPr>
          <a:xfrm>
            <a:off x="0" y="3346704"/>
            <a:ext cx="4681728" cy="16459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540" dirty="0" smtClean="0">
                <a:solidFill>
                  <a:srgbClr val="646464"/>
                </a:solidFill>
              </a:rPr>
              <a:t>Copyright© 2013 EducAide Software Inc. All rights reserved.</a:t>
            </a:r>
          </a:p>
        </p:txBody>
      </p:sp>
      <p:pic>
        <p:nvPicPr>
          <p:cNvPr descr="" id="7" name="">
            <a:hlinkClick r:id="rId3" action="ppaction://hlinksldjump"/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3716" y="3268980"/>
            <a:ext cx="228600" cy="228600"/>
          </a:xfrm>
          <a:prstGeom prst="rect">
            <a:avLst/>
          </a:prstGeom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