
<file path=[Content_Types].xml><?xml version="1.0" encoding="utf-8"?>
<Types xmlns="http://schemas.openxmlformats.org/package/2006/content-type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Default Extension="pdf" ContentType="application/pdf"/>
  <Default Extension="png" ContentType="image/pn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
  <Relationship Id="rId1" Type="http://schemas.openxmlformats.org/officeDocument/2006/relationships/officeDocument" Target="ppt/presentation.xml"/>
</Relationships>
</file>

<file path=ppt/presentation.xml><?xml version="1.0" encoding="utf-8"?>
<p:presentation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4681728" cy="3511296"/>
  <p:notesSz cx="7772400" cy="10058400"/>
</p:presentation>
</file>

<file path=ppt/_rels/presentation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theme" Target="theme/theme1.xml"/>
      <Relationship Id="rId2" Type="http://schemas.openxmlformats.org/officeDocument/2006/relationships/slideMaster" Target="slideMasters/slideMaster1.xml"/>
      <Relationship Id="rId3" Type="http://schemas.openxmlformats.org/officeDocument/2006/relationships/slide" Target="slides/slide1.xml"/>
      <Relationship Id="rId4" Type="http://schemas.openxmlformats.org/officeDocument/2006/relationships/slide" Target="slides/slide2.xml"/>
      <Relationship Id="rId5" Type="http://schemas.openxmlformats.org/officeDocument/2006/relationships/slide" Target="slides/slide3.xml"/>
      <Relationship Id="rId6" Type="http://schemas.openxmlformats.org/officeDocument/2006/relationships/slide" Target="slides/slide4.xml"/>
      <Relationship Id="rId7" Type="http://schemas.openxmlformats.org/officeDocument/2006/relationships/slide" Target="slides/slide5.xml"/>
      <Relationship Id="rId8" Type="http://schemas.openxmlformats.org/officeDocument/2006/relationships/slide" Target="slides/slide6.xml"/>
    </Relationships>
</file>

<file path=ppt/slideLayouts/_rels/slideLayout1.xml.rels><?xml version="1.0" encoding="UTF-8"?>
<Relationships xmlns="http://schemas.openxmlformats.org/package/2006/relationships">
  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
  <Relationship Id="rId1" Type="http://schemas.openxmlformats.org/officeDocument/2006/relationships/theme" Target="../theme/theme1.xml"/>
  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</a:pPr>
            <a:r>
              <a:rPr lang="en-US"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</a:rPr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4" Type="http://schemas.openxmlformats.org/officeDocument/2006/relationships/slide" Target="slide2.xml"/>
      <Relationship Id="rId5" Type="http://schemas.openxmlformats.org/officeDocument/2006/relationships/slide" Target="slide6.xml"/>
      <Relationship Id="rId6" Type="http://schemas.openxmlformats.org/officeDocument/2006/relationships/image" Target="../media/default.png"/>
      <Relationship Id="rId7" Type="http://schemas.openxmlformats.org/officeDocument/2006/relationships/image" Target="../media/nav_next.png"/>
    </Relationships>
</file>

<file path=ppt/slides/_rels/slide2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1.xml"/>
      <Relationship Id="rId4" Type="http://schemas.openxmlformats.org/officeDocument/2006/relationships/slide" Target="slide3.xml"/>
      <Relationship Id="rId5" Type="http://schemas.openxmlformats.org/officeDocument/2006/relationships/slide" Target="slide6.xml"/>
      <Relationship Id="rId6" Type="http://schemas.openxmlformats.org/officeDocument/2006/relationships/image" Target="../media/image_1.png"/>
      <Relationship Id="rId7" Type="http://schemas.openxmlformats.org/officeDocument/2006/relationships/image" Target="../media/nav_prev.png"/>
      <Relationship Id="rId8" Type="http://schemas.openxmlformats.org/officeDocument/2006/relationships/image" Target="../media/nav_next.png"/>
    </Relationships>
</file>

<file path=ppt/slides/_rels/slide3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2.xml"/>
      <Relationship Id="rId4" Type="http://schemas.openxmlformats.org/officeDocument/2006/relationships/slide" Target="slide4.xml"/>
      <Relationship Id="rId5" Type="http://schemas.openxmlformats.org/officeDocument/2006/relationships/slide" Target="slide6.xml"/>
      <Relationship Id="rId6" Type="http://schemas.openxmlformats.org/officeDocument/2006/relationships/image" Target="../media/image_2.png"/>
      <Relationship Id="rId7" Type="http://schemas.openxmlformats.org/officeDocument/2006/relationships/image" Target="../media/nav_prev.png"/>
      <Relationship Id="rId8" Type="http://schemas.openxmlformats.org/officeDocument/2006/relationships/image" Target="../media/nav_next.png"/>
    </Relationships>
</file>

<file path=ppt/slides/_rels/slide4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3.xml"/>
      <Relationship Id="rId4" Type="http://schemas.openxmlformats.org/officeDocument/2006/relationships/slide" Target="slide5.xml"/>
      <Relationship Id="rId5" Type="http://schemas.openxmlformats.org/officeDocument/2006/relationships/slide" Target="slide6.xml"/>
      <Relationship Id="rId6" Type="http://schemas.openxmlformats.org/officeDocument/2006/relationships/image" Target="../media/image_3.png"/>
      <Relationship Id="rId7" Type="http://schemas.openxmlformats.org/officeDocument/2006/relationships/image" Target="../media/nav_prev.png"/>
      <Relationship Id="rId8" Type="http://schemas.openxmlformats.org/officeDocument/2006/relationships/image" Target="../media/nav_next.png"/>
    </Relationships>
</file>

<file path=ppt/slides/_rels/slide5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4.xml"/>
      <Relationship Id="rId4" Type="http://schemas.openxmlformats.org/officeDocument/2006/relationships/slide" Target="slide6.xml"/>
      <Relationship Id="rId5" Type="http://schemas.openxmlformats.org/officeDocument/2006/relationships/slide" Target="slide6.xml"/>
      <Relationship Id="rId6" Type="http://schemas.openxmlformats.org/officeDocument/2006/relationships/image" Target="../media/image_4.png"/>
      <Relationship Id="rId7" Type="http://schemas.openxmlformats.org/officeDocument/2006/relationships/image" Target="../media/nav_prev.png"/>
      <Relationship Id="rId8" Type="http://schemas.openxmlformats.org/officeDocument/2006/relationships/image" Target="../media/nav_next.png"/>
    </Relationships>
</file>

<file path=ppt/slides/_rels/slide6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5.xml"/>
      <Relationship Id="rId6" Type="http://schemas.openxmlformats.org/officeDocument/2006/relationships/image" Target="../media/image_5.png"/>
      <Relationship Id="rId7" Type="http://schemas.openxmlformats.org/officeDocument/2006/relationships/image" Target="../media/nav_prev.png"/>
    </Relationships>
</file>

<file path=ppt/slides/slide1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4681728" cy="351129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1225296"/>
            <a:ext cx="4681728" cy="26517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620" dirty="0" smtClean="0">
                <a:solidFill>
                  <a:srgbClr val="2525CB"/>
                </a:solidFill>
              </a:rPr>
              <a:t>World History Group Discussion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2020824"/>
            <a:ext cx="4681728" cy="26517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620" dirty="0" smtClean="0">
                <a:solidFill>
                  <a:srgbClr val="2525CB"/>
                </a:solidFill>
              </a:rPr>
              <a:t>Mr. Walker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7" name="">
            <a:hlinkClick r:id="rId4" action="ppaction://hlinksldjump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2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431" y="156058"/>
            <a:ext cx="4054704" cy="2777295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431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1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7" name="">
            <a:hlinkClick r:id="rId3" action="ppaction://hlinksldjump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8" name="">
            <a:hlinkClick r:id="rId4" action="ppaction://hlinksldjump"/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3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665" y="156058"/>
            <a:ext cx="4048056" cy="284792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665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2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7" name="">
            <a:hlinkClick r:id="rId3" action="ppaction://hlinksldjump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8" name="">
            <a:hlinkClick r:id="rId4" action="ppaction://hlinksldjump"/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4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431" y="156058"/>
            <a:ext cx="4052426" cy="2797988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431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3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7" name="">
            <a:hlinkClick r:id="rId3" action="ppaction://hlinksldjump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8" name="">
            <a:hlinkClick r:id="rId4" action="ppaction://hlinksldjump"/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5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431" y="156058"/>
            <a:ext cx="4050038" cy="268200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431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4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7" name="">
            <a:hlinkClick r:id="rId3" action="ppaction://hlinksldjump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8" name="">
            <a:hlinkClick r:id="rId4" action="ppaction://hlinksldjump"/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6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665" y="156058"/>
            <a:ext cx="4048056" cy="3063442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665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5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7" name="">
            <a:hlinkClick r:id="rId3" action="ppaction://hlinksldjump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