
<file path=[Content_Types].xml><?xml version="1.0" encoding="utf-8"?>
<Types xmlns="http://schemas.openxmlformats.org/package/2006/content-types" xmlns:r="http://schemas.openxmlformats.org/officeDocument/2006/relationships" xmlns:exsl="http://exslt.org/common" xmlns:a="http://schemas.openxmlformats.org/drawingml/2006/main" xmlns:c="http://schemas.openxmlformats.org/package/2006/content-types" xmlns:p="http://schemas.openxmlformats.org/presentationml/2006/main">
  <Default Extension="pdf" ContentType="application/pdf"/>
  <Default Extension="png" ContentType="image/png"/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?>
<Relationships xmlns="http://schemas.openxmlformats.org/package/2006/relationships">
  <Relationship Id="rId1" Type="http://schemas.openxmlformats.org/officeDocument/2006/relationships/officeDocument" Target="ppt/presentation.xml"/>
</Relationships>
</file>

<file path=ppt/presentation.xml><?xml version="1.0" encoding="utf-8"?>
<p:presentation xmlns:r="http://schemas.openxmlformats.org/officeDocument/2006/relationships" xmlns:exsl="http://exslt.org/common" xmlns:a="http://schemas.openxmlformats.org/drawingml/2006/main" xmlns:c="http://schemas.openxmlformats.org/package/2006/content-types" xmlns:p="http://schemas.openxmlformats.org/presentationml/2006/main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4681728" cy="3511296"/>
  <p:notesSz cx="7772400" cy="10058400"/>
</p:presentation>
</file>

<file path=ppt/_rels/presentation.xml.rels><?xml version="1.0" encoding="utf-8"?>
<Relationships xmlns="http://schemas.openxmlformats.org/package/2006/relationships" xmlns:r="http://schemas.openxmlformats.org/officeDocument/2006/relationships" xmlns:exsl="http://exslt.org/common" xmlns:a="http://schemas.openxmlformats.org/drawingml/2006/main" xmlns:c="http://schemas.openxmlformats.org/package/2006/content-types" xmlns:p="http://schemas.openxmlformats.org/presentationml/2006/main">
      <Relationship Id="rId1" Type="http://schemas.openxmlformats.org/officeDocument/2006/relationships/theme" Target="theme/theme1.xml"/>
      <Relationship Id="rId2" Type="http://schemas.openxmlformats.org/officeDocument/2006/relationships/slideMaster" Target="slideMasters/slideMaster1.xml"/>
      <Relationship Id="rId3" Type="http://schemas.openxmlformats.org/officeDocument/2006/relationships/slide" Target="slides/slide1.xml"/>
      <Relationship Id="rId4" Type="http://schemas.openxmlformats.org/officeDocument/2006/relationships/slide" Target="slides/slide2.xml"/>
      <Relationship Id="rId5" Type="http://schemas.openxmlformats.org/officeDocument/2006/relationships/slide" Target="slides/slide3.xml"/>
      <Relationship Id="rId6" Type="http://schemas.openxmlformats.org/officeDocument/2006/relationships/slide" Target="slides/slide4.xml"/>
      <Relationship Id="rId7" Type="http://schemas.openxmlformats.org/officeDocument/2006/relationships/slide" Target="slides/slide5.xml"/>
      <Relationship Id="rId8" Type="http://schemas.openxmlformats.org/officeDocument/2006/relationships/slide" Target="slides/slide6.xml"/>
      <Relationship Id="rId9" Type="http://schemas.openxmlformats.org/officeDocument/2006/relationships/slide" Target="slides/slide7.xml"/>
      <Relationship Id="rId10" Type="http://schemas.openxmlformats.org/officeDocument/2006/relationships/slide" Target="slides/slide8.xml"/>
      <Relationship Id="rId11" Type="http://schemas.openxmlformats.org/officeDocument/2006/relationships/slide" Target="slides/slide9.xml"/>
      <Relationship Id="rId12" Type="http://schemas.openxmlformats.org/officeDocument/2006/relationships/slide" Target="slides/slide10.xml"/>
    </Relationships>
</file>

<file path=ppt/slideLayouts/_rels/slideLayout1.xml.rels><?xml version="1.0" encoding="UTF-8"?>
<Relationships xmlns="http://schemas.openxmlformats.org/package/2006/relationships">
  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
  <Relationship Id="rId1" Type="http://schemas.openxmlformats.org/officeDocument/2006/relationships/theme" Target="../theme/theme1.xml"/>
  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anchor="ctr" bIns="0" lIns="0" rIns="0" tIns="0" wrap="none"/>
          <a:p>
            <a:pPr algn="ctr">
            </a:pPr>
            <a:r>
              <a:rPr lang="en-US"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>
              </a:rPr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 xmlns:r="http://schemas.openxmlformats.org/officeDocument/2006/relationships" xmlns:exsl="http://exslt.org/common" xmlns:a="http://schemas.openxmlformats.org/drawingml/2006/main" xmlns:c="http://schemas.openxmlformats.org/package/2006/content-types" xmlns:p="http://schemas.openxmlformats.org/presentationml/2006/main">
      <Relationship Id="rId1" Type="http://schemas.openxmlformats.org/officeDocument/2006/relationships/slideLayout" Target="../slideLayouts/slideLayout1.xml"/>
      <Relationship Id="rId4" Type="http://schemas.openxmlformats.org/officeDocument/2006/relationships/slide" Target="slide2.xml"/>
      <Relationship Id="rId5" Type="http://schemas.openxmlformats.org/officeDocument/2006/relationships/slide" Target="slide10.xml"/>
      <Relationship Id="rId6" Type="http://schemas.openxmlformats.org/officeDocument/2006/relationships/image" Target="../media/default.png"/>
      <Relationship Id="rId7" Type="http://schemas.openxmlformats.org/officeDocument/2006/relationships/image" Target="../media/nav_next.png"/>
    </Relationships>
</file>

<file path=ppt/slides/_rels/slide10.xml.rels><?xml version="1.0" encoding="utf-8"?>
<Relationships xmlns="http://schemas.openxmlformats.org/package/2006/relationships" xmlns:r="http://schemas.openxmlformats.org/officeDocument/2006/relationships" xmlns:exsl="http://exslt.org/common" xmlns:a="http://schemas.openxmlformats.org/drawingml/2006/main" xmlns:c="http://schemas.openxmlformats.org/package/2006/content-types" xmlns:p="http://schemas.openxmlformats.org/presentationml/2006/main">
      <Relationship Id="rId1" Type="http://schemas.openxmlformats.org/officeDocument/2006/relationships/slideLayout" Target="../slideLayouts/slideLayout1.xml"/>
      <Relationship Id="rId2" Type="http://schemas.openxmlformats.org/officeDocument/2006/relationships/slide" Target="slide1.xml"/>
      <Relationship Id="rId3" Type="http://schemas.openxmlformats.org/officeDocument/2006/relationships/slide" Target="slide9.xml"/>
      <Relationship Id="rId6" Type="http://schemas.openxmlformats.org/officeDocument/2006/relationships/image" Target="../media/image_45.png"/>
      <Relationship Id="rId7" Type="http://schemas.openxmlformats.org/officeDocument/2006/relationships/image" Target="../media/image_46.png"/>
      <Relationship Id="rId8" Type="http://schemas.openxmlformats.org/officeDocument/2006/relationships/image" Target="../media/label_1_ucalpha.png"/>
      <Relationship Id="rId9" Type="http://schemas.openxmlformats.org/officeDocument/2006/relationships/image" Target="../media/image_47.png"/>
      <Relationship Id="rId10" Type="http://schemas.openxmlformats.org/officeDocument/2006/relationships/image" Target="../media/label_2_ucalpha.png"/>
      <Relationship Id="rId11" Type="http://schemas.openxmlformats.org/officeDocument/2006/relationships/image" Target="../media/image_48.png"/>
      <Relationship Id="rId12" Type="http://schemas.openxmlformats.org/officeDocument/2006/relationships/image" Target="../media/label_3_ucalpha.png"/>
      <Relationship Id="rId13" Type="http://schemas.openxmlformats.org/officeDocument/2006/relationships/image" Target="../media/image_49.png"/>
      <Relationship Id="rId14" Type="http://schemas.openxmlformats.org/officeDocument/2006/relationships/image" Target="../media/label_4_ucalpha.png"/>
      <Relationship Id="rId15" Type="http://schemas.openxmlformats.org/officeDocument/2006/relationships/image" Target="../media/nav_prev.png"/>
    </Relationships>
</file>

<file path=ppt/slides/_rels/slide2.xml.rels><?xml version="1.0" encoding="utf-8"?>
<Relationships xmlns="http://schemas.openxmlformats.org/package/2006/relationships" xmlns:r="http://schemas.openxmlformats.org/officeDocument/2006/relationships" xmlns:exsl="http://exslt.org/common" xmlns:a="http://schemas.openxmlformats.org/drawingml/2006/main" xmlns:c="http://schemas.openxmlformats.org/package/2006/content-types" xmlns:p="http://schemas.openxmlformats.org/presentationml/2006/main">
      <Relationship Id="rId1" Type="http://schemas.openxmlformats.org/officeDocument/2006/relationships/slideLayout" Target="../slideLayouts/slideLayout1.xml"/>
      <Relationship Id="rId2" Type="http://schemas.openxmlformats.org/officeDocument/2006/relationships/slide" Target="slide1.xml"/>
      <Relationship Id="rId3" Type="http://schemas.openxmlformats.org/officeDocument/2006/relationships/slide" Target="slide1.xml"/>
      <Relationship Id="rId4" Type="http://schemas.openxmlformats.org/officeDocument/2006/relationships/slide" Target="slide3.xml"/>
      <Relationship Id="rId5" Type="http://schemas.openxmlformats.org/officeDocument/2006/relationships/slide" Target="slide10.xml"/>
      <Relationship Id="rId6" Type="http://schemas.openxmlformats.org/officeDocument/2006/relationships/image" Target="../media/image_1.png"/>
      <Relationship Id="rId7" Type="http://schemas.openxmlformats.org/officeDocument/2006/relationships/image" Target="../media/image_2.png"/>
      <Relationship Id="rId8" Type="http://schemas.openxmlformats.org/officeDocument/2006/relationships/image" Target="../media/label_1_ucalpha.png"/>
      <Relationship Id="rId9" Type="http://schemas.openxmlformats.org/officeDocument/2006/relationships/image" Target="../media/image_3.png"/>
      <Relationship Id="rId10" Type="http://schemas.openxmlformats.org/officeDocument/2006/relationships/image" Target="../media/label_2_ucalpha.png"/>
      <Relationship Id="rId11" Type="http://schemas.openxmlformats.org/officeDocument/2006/relationships/image" Target="../media/image_4.png"/>
      <Relationship Id="rId12" Type="http://schemas.openxmlformats.org/officeDocument/2006/relationships/image" Target="../media/label_3_ucalpha.png"/>
      <Relationship Id="rId13" Type="http://schemas.openxmlformats.org/officeDocument/2006/relationships/image" Target="../media/image_5.png"/>
      <Relationship Id="rId14" Type="http://schemas.openxmlformats.org/officeDocument/2006/relationships/image" Target="../media/label_4_ucalpha.png"/>
      <Relationship Id="rId15" Type="http://schemas.openxmlformats.org/officeDocument/2006/relationships/image" Target="../media/nav_prev.png"/>
      <Relationship Id="rId16" Type="http://schemas.openxmlformats.org/officeDocument/2006/relationships/image" Target="../media/nav_next.png"/>
    </Relationships>
</file>

<file path=ppt/slides/_rels/slide3.xml.rels><?xml version="1.0" encoding="utf-8"?>
<Relationships xmlns="http://schemas.openxmlformats.org/package/2006/relationships" xmlns:r="http://schemas.openxmlformats.org/officeDocument/2006/relationships" xmlns:exsl="http://exslt.org/common" xmlns:a="http://schemas.openxmlformats.org/drawingml/2006/main" xmlns:c="http://schemas.openxmlformats.org/package/2006/content-types" xmlns:p="http://schemas.openxmlformats.org/presentationml/2006/main">
      <Relationship Id="rId1" Type="http://schemas.openxmlformats.org/officeDocument/2006/relationships/slideLayout" Target="../slideLayouts/slideLayout1.xml"/>
      <Relationship Id="rId2" Type="http://schemas.openxmlformats.org/officeDocument/2006/relationships/slide" Target="slide1.xml"/>
      <Relationship Id="rId3" Type="http://schemas.openxmlformats.org/officeDocument/2006/relationships/slide" Target="slide2.xml"/>
      <Relationship Id="rId4" Type="http://schemas.openxmlformats.org/officeDocument/2006/relationships/slide" Target="slide4.xml"/>
      <Relationship Id="rId5" Type="http://schemas.openxmlformats.org/officeDocument/2006/relationships/slide" Target="slide10.xml"/>
      <Relationship Id="rId6" Type="http://schemas.openxmlformats.org/officeDocument/2006/relationships/image" Target="../media/image_6.png"/>
      <Relationship Id="rId7" Type="http://schemas.openxmlformats.org/officeDocument/2006/relationships/image" Target="../media/image_7.png"/>
      <Relationship Id="rId8" Type="http://schemas.openxmlformats.org/officeDocument/2006/relationships/image" Target="../media/label_1_ucalpha.png"/>
      <Relationship Id="rId9" Type="http://schemas.openxmlformats.org/officeDocument/2006/relationships/image" Target="../media/image_8.png"/>
      <Relationship Id="rId10" Type="http://schemas.openxmlformats.org/officeDocument/2006/relationships/image" Target="../media/label_3_ucalpha.png"/>
      <Relationship Id="rId11" Type="http://schemas.openxmlformats.org/officeDocument/2006/relationships/image" Target="../media/image_9.png"/>
      <Relationship Id="rId12" Type="http://schemas.openxmlformats.org/officeDocument/2006/relationships/image" Target="../media/label_5_ucalpha.png"/>
      <Relationship Id="rId13" Type="http://schemas.openxmlformats.org/officeDocument/2006/relationships/image" Target="../media/image_10.png"/>
      <Relationship Id="rId14" Type="http://schemas.openxmlformats.org/officeDocument/2006/relationships/image" Target="../media/label_2_ucalpha.png"/>
      <Relationship Id="rId15" Type="http://schemas.openxmlformats.org/officeDocument/2006/relationships/image" Target="../media/image_11.png"/>
      <Relationship Id="rId16" Type="http://schemas.openxmlformats.org/officeDocument/2006/relationships/image" Target="../media/label_4_ucalpha.png"/>
      <Relationship Id="rId17" Type="http://schemas.openxmlformats.org/officeDocument/2006/relationships/image" Target="../media/nav_prev.png"/>
      <Relationship Id="rId18" Type="http://schemas.openxmlformats.org/officeDocument/2006/relationships/image" Target="../media/nav_next.png"/>
    </Relationships>
</file>

<file path=ppt/slides/_rels/slide4.xml.rels><?xml version="1.0" encoding="utf-8"?>
<Relationships xmlns="http://schemas.openxmlformats.org/package/2006/relationships" xmlns:r="http://schemas.openxmlformats.org/officeDocument/2006/relationships" xmlns:exsl="http://exslt.org/common" xmlns:a="http://schemas.openxmlformats.org/drawingml/2006/main" xmlns:c="http://schemas.openxmlformats.org/package/2006/content-types" xmlns:p="http://schemas.openxmlformats.org/presentationml/2006/main">
      <Relationship Id="rId1" Type="http://schemas.openxmlformats.org/officeDocument/2006/relationships/slideLayout" Target="../slideLayouts/slideLayout1.xml"/>
      <Relationship Id="rId2" Type="http://schemas.openxmlformats.org/officeDocument/2006/relationships/slide" Target="slide1.xml"/>
      <Relationship Id="rId3" Type="http://schemas.openxmlformats.org/officeDocument/2006/relationships/slide" Target="slide3.xml"/>
      <Relationship Id="rId4" Type="http://schemas.openxmlformats.org/officeDocument/2006/relationships/slide" Target="slide5.xml"/>
      <Relationship Id="rId5" Type="http://schemas.openxmlformats.org/officeDocument/2006/relationships/slide" Target="slide10.xml"/>
      <Relationship Id="rId6" Type="http://schemas.openxmlformats.org/officeDocument/2006/relationships/image" Target="../media/image_12.png"/>
      <Relationship Id="rId7" Type="http://schemas.openxmlformats.org/officeDocument/2006/relationships/image" Target="../media/image_13.png"/>
      <Relationship Id="rId8" Type="http://schemas.openxmlformats.org/officeDocument/2006/relationships/image" Target="../media/label_1_ucalpha.png"/>
      <Relationship Id="rId9" Type="http://schemas.openxmlformats.org/officeDocument/2006/relationships/image" Target="../media/image_14.png"/>
      <Relationship Id="rId10" Type="http://schemas.openxmlformats.org/officeDocument/2006/relationships/image" Target="../media/label_2_ucalpha.png"/>
      <Relationship Id="rId11" Type="http://schemas.openxmlformats.org/officeDocument/2006/relationships/image" Target="../media/image_15.png"/>
      <Relationship Id="rId12" Type="http://schemas.openxmlformats.org/officeDocument/2006/relationships/image" Target="../media/label_3_ucalpha.png"/>
      <Relationship Id="rId13" Type="http://schemas.openxmlformats.org/officeDocument/2006/relationships/image" Target="../media/image_16.png"/>
      <Relationship Id="rId14" Type="http://schemas.openxmlformats.org/officeDocument/2006/relationships/image" Target="../media/label_4_ucalpha.png"/>
      <Relationship Id="rId15" Type="http://schemas.openxmlformats.org/officeDocument/2006/relationships/image" Target="../media/image_17.png"/>
      <Relationship Id="rId16" Type="http://schemas.openxmlformats.org/officeDocument/2006/relationships/image" Target="../media/label_5_ucalpha.png"/>
      <Relationship Id="rId17" Type="http://schemas.openxmlformats.org/officeDocument/2006/relationships/image" Target="../media/nav_prev.png"/>
      <Relationship Id="rId18" Type="http://schemas.openxmlformats.org/officeDocument/2006/relationships/image" Target="../media/nav_next.png"/>
    </Relationships>
</file>

<file path=ppt/slides/_rels/slide5.xml.rels><?xml version="1.0" encoding="utf-8"?>
<Relationships xmlns="http://schemas.openxmlformats.org/package/2006/relationships" xmlns:r="http://schemas.openxmlformats.org/officeDocument/2006/relationships" xmlns:exsl="http://exslt.org/common" xmlns:a="http://schemas.openxmlformats.org/drawingml/2006/main" xmlns:c="http://schemas.openxmlformats.org/package/2006/content-types" xmlns:p="http://schemas.openxmlformats.org/presentationml/2006/main">
      <Relationship Id="rId1" Type="http://schemas.openxmlformats.org/officeDocument/2006/relationships/slideLayout" Target="../slideLayouts/slideLayout1.xml"/>
      <Relationship Id="rId2" Type="http://schemas.openxmlformats.org/officeDocument/2006/relationships/slide" Target="slide1.xml"/>
      <Relationship Id="rId3" Type="http://schemas.openxmlformats.org/officeDocument/2006/relationships/slide" Target="slide4.xml"/>
      <Relationship Id="rId4" Type="http://schemas.openxmlformats.org/officeDocument/2006/relationships/slide" Target="slide6.xml"/>
      <Relationship Id="rId5" Type="http://schemas.openxmlformats.org/officeDocument/2006/relationships/slide" Target="slide10.xml"/>
      <Relationship Id="rId6" Type="http://schemas.openxmlformats.org/officeDocument/2006/relationships/image" Target="../media/image_18.png"/>
      <Relationship Id="rId7" Type="http://schemas.openxmlformats.org/officeDocument/2006/relationships/image" Target="../media/image_19.png"/>
      <Relationship Id="rId8" Type="http://schemas.openxmlformats.org/officeDocument/2006/relationships/image" Target="../media/label_1_ucalpha.png"/>
      <Relationship Id="rId9" Type="http://schemas.openxmlformats.org/officeDocument/2006/relationships/image" Target="../media/image_20.png"/>
      <Relationship Id="rId10" Type="http://schemas.openxmlformats.org/officeDocument/2006/relationships/image" Target="../media/label_2_ucalpha.png"/>
      <Relationship Id="rId11" Type="http://schemas.openxmlformats.org/officeDocument/2006/relationships/image" Target="../media/image_21.png"/>
      <Relationship Id="rId12" Type="http://schemas.openxmlformats.org/officeDocument/2006/relationships/image" Target="../media/label_3_ucalpha.png"/>
      <Relationship Id="rId13" Type="http://schemas.openxmlformats.org/officeDocument/2006/relationships/image" Target="../media/image_22.png"/>
      <Relationship Id="rId14" Type="http://schemas.openxmlformats.org/officeDocument/2006/relationships/image" Target="../media/label_4_ucalpha.png"/>
      <Relationship Id="rId15" Type="http://schemas.openxmlformats.org/officeDocument/2006/relationships/image" Target="../media/image_23.png"/>
      <Relationship Id="rId16" Type="http://schemas.openxmlformats.org/officeDocument/2006/relationships/image" Target="../media/label_5_ucalpha.png"/>
      <Relationship Id="rId17" Type="http://schemas.openxmlformats.org/officeDocument/2006/relationships/image" Target="../media/nav_prev.png"/>
      <Relationship Id="rId18" Type="http://schemas.openxmlformats.org/officeDocument/2006/relationships/image" Target="../media/nav_next.png"/>
    </Relationships>
</file>

<file path=ppt/slides/_rels/slide6.xml.rels><?xml version="1.0" encoding="utf-8"?>
<Relationships xmlns="http://schemas.openxmlformats.org/package/2006/relationships" xmlns:r="http://schemas.openxmlformats.org/officeDocument/2006/relationships" xmlns:exsl="http://exslt.org/common" xmlns:a="http://schemas.openxmlformats.org/drawingml/2006/main" xmlns:c="http://schemas.openxmlformats.org/package/2006/content-types" xmlns:p="http://schemas.openxmlformats.org/presentationml/2006/main">
      <Relationship Id="rId1" Type="http://schemas.openxmlformats.org/officeDocument/2006/relationships/slideLayout" Target="../slideLayouts/slideLayout1.xml"/>
      <Relationship Id="rId2" Type="http://schemas.openxmlformats.org/officeDocument/2006/relationships/slide" Target="slide1.xml"/>
      <Relationship Id="rId3" Type="http://schemas.openxmlformats.org/officeDocument/2006/relationships/slide" Target="slide5.xml"/>
      <Relationship Id="rId4" Type="http://schemas.openxmlformats.org/officeDocument/2006/relationships/slide" Target="slide7.xml"/>
      <Relationship Id="rId5" Type="http://schemas.openxmlformats.org/officeDocument/2006/relationships/slide" Target="slide10.xml"/>
      <Relationship Id="rId6" Type="http://schemas.openxmlformats.org/officeDocument/2006/relationships/image" Target="../media/image_24.png"/>
      <Relationship Id="rId7" Type="http://schemas.openxmlformats.org/officeDocument/2006/relationships/image" Target="../media/image_25.png"/>
      <Relationship Id="rId8" Type="http://schemas.openxmlformats.org/officeDocument/2006/relationships/image" Target="../media/label_1_ucalpha.png"/>
      <Relationship Id="rId9" Type="http://schemas.openxmlformats.org/officeDocument/2006/relationships/image" Target="../media/image_26.png"/>
      <Relationship Id="rId10" Type="http://schemas.openxmlformats.org/officeDocument/2006/relationships/image" Target="../media/label_2_ucalpha.png"/>
      <Relationship Id="rId11" Type="http://schemas.openxmlformats.org/officeDocument/2006/relationships/image" Target="../media/image_27.png"/>
      <Relationship Id="rId12" Type="http://schemas.openxmlformats.org/officeDocument/2006/relationships/image" Target="../media/label_3_ucalpha.png"/>
      <Relationship Id="rId13" Type="http://schemas.openxmlformats.org/officeDocument/2006/relationships/image" Target="../media/image_28.png"/>
      <Relationship Id="rId14" Type="http://schemas.openxmlformats.org/officeDocument/2006/relationships/image" Target="../media/label_4_ucalpha.png"/>
      <Relationship Id="rId15" Type="http://schemas.openxmlformats.org/officeDocument/2006/relationships/image" Target="../media/nav_prev.png"/>
      <Relationship Id="rId16" Type="http://schemas.openxmlformats.org/officeDocument/2006/relationships/image" Target="../media/nav_next.png"/>
    </Relationships>
</file>

<file path=ppt/slides/_rels/slide7.xml.rels><?xml version="1.0" encoding="utf-8"?>
<Relationships xmlns="http://schemas.openxmlformats.org/package/2006/relationships" xmlns:r="http://schemas.openxmlformats.org/officeDocument/2006/relationships" xmlns:exsl="http://exslt.org/common" xmlns:a="http://schemas.openxmlformats.org/drawingml/2006/main" xmlns:c="http://schemas.openxmlformats.org/package/2006/content-types" xmlns:p="http://schemas.openxmlformats.org/presentationml/2006/main">
      <Relationship Id="rId1" Type="http://schemas.openxmlformats.org/officeDocument/2006/relationships/slideLayout" Target="../slideLayouts/slideLayout1.xml"/>
      <Relationship Id="rId2" Type="http://schemas.openxmlformats.org/officeDocument/2006/relationships/slide" Target="slide1.xml"/>
      <Relationship Id="rId3" Type="http://schemas.openxmlformats.org/officeDocument/2006/relationships/slide" Target="slide6.xml"/>
      <Relationship Id="rId4" Type="http://schemas.openxmlformats.org/officeDocument/2006/relationships/slide" Target="slide8.xml"/>
      <Relationship Id="rId5" Type="http://schemas.openxmlformats.org/officeDocument/2006/relationships/slide" Target="slide10.xml"/>
      <Relationship Id="rId6" Type="http://schemas.openxmlformats.org/officeDocument/2006/relationships/image" Target="../media/image_29.png"/>
      <Relationship Id="rId7" Type="http://schemas.openxmlformats.org/officeDocument/2006/relationships/image" Target="../media/image_30.png"/>
      <Relationship Id="rId8" Type="http://schemas.openxmlformats.org/officeDocument/2006/relationships/image" Target="../media/label_1_ucalpha.png"/>
      <Relationship Id="rId9" Type="http://schemas.openxmlformats.org/officeDocument/2006/relationships/image" Target="../media/image_31.png"/>
      <Relationship Id="rId10" Type="http://schemas.openxmlformats.org/officeDocument/2006/relationships/image" Target="../media/label_3_ucalpha.png"/>
      <Relationship Id="rId11" Type="http://schemas.openxmlformats.org/officeDocument/2006/relationships/image" Target="../media/image_32.png"/>
      <Relationship Id="rId12" Type="http://schemas.openxmlformats.org/officeDocument/2006/relationships/image" Target="../media/label_2_ucalpha.png"/>
      <Relationship Id="rId13" Type="http://schemas.openxmlformats.org/officeDocument/2006/relationships/image" Target="../media/image_33.png"/>
      <Relationship Id="rId14" Type="http://schemas.openxmlformats.org/officeDocument/2006/relationships/image" Target="../media/label_4_ucalpha.png"/>
      <Relationship Id="rId15" Type="http://schemas.openxmlformats.org/officeDocument/2006/relationships/image" Target="../media/nav_prev.png"/>
      <Relationship Id="rId16" Type="http://schemas.openxmlformats.org/officeDocument/2006/relationships/image" Target="../media/nav_next.png"/>
    </Relationships>
</file>

<file path=ppt/slides/_rels/slide8.xml.rels><?xml version="1.0" encoding="utf-8"?>
<Relationships xmlns="http://schemas.openxmlformats.org/package/2006/relationships" xmlns:r="http://schemas.openxmlformats.org/officeDocument/2006/relationships" xmlns:exsl="http://exslt.org/common" xmlns:a="http://schemas.openxmlformats.org/drawingml/2006/main" xmlns:c="http://schemas.openxmlformats.org/package/2006/content-types" xmlns:p="http://schemas.openxmlformats.org/presentationml/2006/main">
      <Relationship Id="rId1" Type="http://schemas.openxmlformats.org/officeDocument/2006/relationships/slideLayout" Target="../slideLayouts/slideLayout1.xml"/>
      <Relationship Id="rId2" Type="http://schemas.openxmlformats.org/officeDocument/2006/relationships/slide" Target="slide1.xml"/>
      <Relationship Id="rId3" Type="http://schemas.openxmlformats.org/officeDocument/2006/relationships/slide" Target="slide7.xml"/>
      <Relationship Id="rId4" Type="http://schemas.openxmlformats.org/officeDocument/2006/relationships/slide" Target="slide9.xml"/>
      <Relationship Id="rId5" Type="http://schemas.openxmlformats.org/officeDocument/2006/relationships/slide" Target="slide10.xml"/>
      <Relationship Id="rId6" Type="http://schemas.openxmlformats.org/officeDocument/2006/relationships/image" Target="../media/image_34.png"/>
      <Relationship Id="rId7" Type="http://schemas.openxmlformats.org/officeDocument/2006/relationships/image" Target="../media/image_35.png"/>
      <Relationship Id="rId8" Type="http://schemas.openxmlformats.org/officeDocument/2006/relationships/image" Target="../media/label_1_ucalpha.png"/>
      <Relationship Id="rId9" Type="http://schemas.openxmlformats.org/officeDocument/2006/relationships/image" Target="../media/image_36.png"/>
      <Relationship Id="rId10" Type="http://schemas.openxmlformats.org/officeDocument/2006/relationships/image" Target="../media/label_4_ucalpha.png"/>
      <Relationship Id="rId11" Type="http://schemas.openxmlformats.org/officeDocument/2006/relationships/image" Target="../media/image_37.png"/>
      <Relationship Id="rId12" Type="http://schemas.openxmlformats.org/officeDocument/2006/relationships/image" Target="../media/label_2_ucalpha.png"/>
      <Relationship Id="rId13" Type="http://schemas.openxmlformats.org/officeDocument/2006/relationships/image" Target="../media/image_38.png"/>
      <Relationship Id="rId14" Type="http://schemas.openxmlformats.org/officeDocument/2006/relationships/image" Target="../media/label_5_ucalpha.png"/>
      <Relationship Id="rId15" Type="http://schemas.openxmlformats.org/officeDocument/2006/relationships/image" Target="../media/image_39.png"/>
      <Relationship Id="rId16" Type="http://schemas.openxmlformats.org/officeDocument/2006/relationships/image" Target="../media/label_3_ucalpha.png"/>
      <Relationship Id="rId17" Type="http://schemas.openxmlformats.org/officeDocument/2006/relationships/image" Target="../media/nav_prev.png"/>
      <Relationship Id="rId18" Type="http://schemas.openxmlformats.org/officeDocument/2006/relationships/image" Target="../media/nav_next.png"/>
    </Relationships>
</file>

<file path=ppt/slides/_rels/slide9.xml.rels><?xml version="1.0" encoding="utf-8"?>
<Relationships xmlns="http://schemas.openxmlformats.org/package/2006/relationships" xmlns:r="http://schemas.openxmlformats.org/officeDocument/2006/relationships" xmlns:exsl="http://exslt.org/common" xmlns:a="http://schemas.openxmlformats.org/drawingml/2006/main" xmlns:c="http://schemas.openxmlformats.org/package/2006/content-types" xmlns:p="http://schemas.openxmlformats.org/presentationml/2006/main">
      <Relationship Id="rId1" Type="http://schemas.openxmlformats.org/officeDocument/2006/relationships/slideLayout" Target="../slideLayouts/slideLayout1.xml"/>
      <Relationship Id="rId2" Type="http://schemas.openxmlformats.org/officeDocument/2006/relationships/slide" Target="slide1.xml"/>
      <Relationship Id="rId3" Type="http://schemas.openxmlformats.org/officeDocument/2006/relationships/slide" Target="slide8.xml"/>
      <Relationship Id="rId4" Type="http://schemas.openxmlformats.org/officeDocument/2006/relationships/slide" Target="slide10.xml"/>
      <Relationship Id="rId5" Type="http://schemas.openxmlformats.org/officeDocument/2006/relationships/slide" Target="slide10.xml"/>
      <Relationship Id="rId6" Type="http://schemas.openxmlformats.org/officeDocument/2006/relationships/image" Target="../media/image_40.png"/>
      <Relationship Id="rId7" Type="http://schemas.openxmlformats.org/officeDocument/2006/relationships/image" Target="../media/image_41.png"/>
      <Relationship Id="rId8" Type="http://schemas.openxmlformats.org/officeDocument/2006/relationships/image" Target="../media/label_1_ucalpha.png"/>
      <Relationship Id="rId9" Type="http://schemas.openxmlformats.org/officeDocument/2006/relationships/image" Target="../media/image_42.png"/>
      <Relationship Id="rId10" Type="http://schemas.openxmlformats.org/officeDocument/2006/relationships/image" Target="../media/label_2_ucalpha.png"/>
      <Relationship Id="rId11" Type="http://schemas.openxmlformats.org/officeDocument/2006/relationships/image" Target="../media/image_43.png"/>
      <Relationship Id="rId12" Type="http://schemas.openxmlformats.org/officeDocument/2006/relationships/image" Target="../media/label_3_ucalpha.png"/>
      <Relationship Id="rId13" Type="http://schemas.openxmlformats.org/officeDocument/2006/relationships/image" Target="../media/image_44.png"/>
      <Relationship Id="rId14" Type="http://schemas.openxmlformats.org/officeDocument/2006/relationships/image" Target="../media/label_4_ucalpha.png"/>
      <Relationship Id="rId15" Type="http://schemas.openxmlformats.org/officeDocument/2006/relationships/image" Target="../media/nav_prev.png"/>
      <Relationship Id="rId16" Type="http://schemas.openxmlformats.org/officeDocument/2006/relationships/image" Target="../media/nav_next.png"/>
    </Relationships>
</file>

<file path=ppt/slides/slide1.xml><?xml version="1.0" encoding="utf-8"?>
<p:sld xmlns:r="http://schemas.openxmlformats.org/officeDocument/2006/relationships" xmlns:exsl="http://exslt.org/common" xmlns:a="http://schemas.openxmlformats.org/drawingml/2006/main" xmlns:c="http://schemas.openxmlformats.org/package/2006/content-type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6" name=""/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4681728" cy="3511296"/>
          </a:xfrm>
          <a:prstGeom prst="rect">
            <a:avLst/>
          </a:prstGeom>
        </p:spPr>
      </p:pic>
      <p:sp>
        <p:nvSpPr>
          <p:cNvPr id="0" name="TextBox X"/>
          <p:cNvSpPr txBox="1"/>
          <p:nvPr/>
        </p:nvSpPr>
        <p:spPr>
          <a:xfrm>
            <a:off x="0" y="1225296"/>
            <a:ext cx="4681728" cy="265176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620" dirty="0" smtClean="0">
                <a:solidFill>
                  <a:srgbClr val="2525CB"/>
                </a:solidFill>
              </a:rPr>
              <a:t>Number and Quantity Quick Check</a:t>
            </a:r>
          </a:p>
        </p:txBody>
      </p:sp>
      <p:sp>
        <p:nvSpPr>
          <p:cNvPr id="0" name="TextBox X"/>
          <p:cNvSpPr txBox="1"/>
          <p:nvPr/>
        </p:nvSpPr>
        <p:spPr>
          <a:xfrm>
            <a:off x="0" y="2020824"/>
            <a:ext cx="4681728" cy="265176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620" dirty="0" smtClean="0">
                <a:solidFill>
                  <a:srgbClr val="2525CB"/>
                </a:solidFill>
              </a:rPr>
              <a:t>Ms Nelson</a:t>
            </a:r>
          </a:p>
        </p:txBody>
      </p:sp>
      <p:sp>
        <p:nvSpPr>
          <p:cNvPr id="0" name="TextBox X"/>
          <p:cNvSpPr txBox="1"/>
          <p:nvPr/>
        </p:nvSpPr>
        <p:spPr>
          <a:xfrm>
            <a:off x="0" y="3346704"/>
            <a:ext cx="4681728" cy="164592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540" dirty="0" smtClean="0">
                <a:solidFill>
                  <a:srgbClr val="646464"/>
                </a:solidFill>
              </a:rPr>
              <a:t>Copyright© 2013 EducAide Software Inc. All rights reserved.</a:t>
            </a:r>
          </a:p>
        </p:txBody>
      </p:sp>
      <p:pic>
        <p:nvPicPr>
          <p:cNvPr descr="" id="7" name="">
            <a:hlinkClick r:id="rId4" action="ppaction://hlinksldjump"/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439412" y="3268980"/>
            <a:ext cx="228600" cy="228600"/>
          </a:xfrm>
          <a:prstGeom prst="rect">
            <a:avLst/>
          </a:prstGeom>
        </p:spPr>
      </p:pic>
    </p:spTree>
  </p:cSld>
</p:sld>
</file>

<file path=ppt/slides/slide10.xml><?xml version="1.0" encoding="utf-8"?>
<p:sld xmlns:r="http://schemas.openxmlformats.org/officeDocument/2006/relationships" xmlns:exsl="http://exslt.org/common" xmlns:a="http://schemas.openxmlformats.org/drawingml/2006/main" xmlns:c="http://schemas.openxmlformats.org/package/2006/content-type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6" name=""/>
          <p:cNvPicPr/>
          <p:nvPr/>
        </p:nvPicPr>
        <p:blipFill>
          <a:blip r:embed="rId6"/>
          <a:stretch>
            <a:fillRect/>
          </a:stretch>
        </p:blipFill>
        <p:spPr>
          <a:xfrm>
            <a:off x="499665" y="156058"/>
            <a:ext cx="4045325" cy="1768320"/>
          </a:xfrm>
          <a:prstGeom prst="rect">
            <a:avLst/>
          </a:prstGeom>
        </p:spPr>
      </p:pic>
      <p:sp>
        <p:nvSpPr>
          <p:cNvPr id="0" name="TextBox X"/>
          <p:cNvSpPr txBox="1"/>
          <p:nvPr/>
        </p:nvSpPr>
        <p:spPr>
          <a:xfrm>
            <a:off x="0" y="91440"/>
            <a:ext cx="499665" cy="22860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800" dirty="0" smtClean="0" b="1">
                <a:solidFill>
                  <a:srgbClr val="0096FC"/>
                </a:solidFill>
              </a:rPr>
              <a:t>9</a:t>
            </a:r>
          </a:p>
        </p:txBody>
      </p:sp>
      <p:pic>
        <p:nvPicPr>
          <p:cNvPr descr="" id="7" name=""/>
          <p:cNvPicPr/>
          <p:nvPr/>
        </p:nvPicPr>
        <p:blipFill>
          <a:blip r:embed="rId7"/>
          <a:stretch>
            <a:fillRect/>
          </a:stretch>
        </p:blipFill>
        <p:spPr>
          <a:xfrm>
            <a:off x="780897" y="2158448"/>
            <a:ext cx="3293705" cy="90576"/>
          </a:xfrm>
          <a:prstGeom prst="rect">
            <a:avLst/>
          </a:prstGeom>
        </p:spPr>
      </p:pic>
      <p:pic>
        <p:nvPicPr>
          <p:cNvPr descr="" id="8" name=""/>
          <p:cNvPicPr/>
          <p:nvPr/>
        </p:nvPicPr>
        <p:blipFill>
          <a:blip r:embed="rId8"/>
          <a:stretch>
            <a:fillRect/>
          </a:stretch>
        </p:blipFill>
        <p:spPr>
          <a:xfrm>
            <a:off x="506577" y="2067071"/>
            <a:ext cx="228600" cy="228600"/>
          </a:xfrm>
          <a:prstGeom prst="rect">
            <a:avLst/>
          </a:prstGeom>
        </p:spPr>
      </p:pic>
      <p:pic>
        <p:nvPicPr>
          <p:cNvPr descr="" id="9" name=""/>
          <p:cNvPicPr/>
          <p:nvPr/>
        </p:nvPicPr>
        <p:blipFill>
          <a:blip r:embed="rId9"/>
          <a:stretch>
            <a:fillRect/>
          </a:stretch>
        </p:blipFill>
        <p:spPr>
          <a:xfrm>
            <a:off x="780897" y="2483251"/>
            <a:ext cx="3293705" cy="90576"/>
          </a:xfrm>
          <a:prstGeom prst="rect">
            <a:avLst/>
          </a:prstGeom>
        </p:spPr>
      </p:pic>
      <p:pic>
        <p:nvPicPr>
          <p:cNvPr descr="" id="10" name=""/>
          <p:cNvPicPr/>
          <p:nvPr/>
        </p:nvPicPr>
        <p:blipFill>
          <a:blip r:embed="rId10"/>
          <a:stretch>
            <a:fillRect/>
          </a:stretch>
        </p:blipFill>
        <p:spPr>
          <a:xfrm>
            <a:off x="506577" y="2391874"/>
            <a:ext cx="228600" cy="228600"/>
          </a:xfrm>
          <a:prstGeom prst="rect">
            <a:avLst/>
          </a:prstGeom>
        </p:spPr>
      </p:pic>
      <p:pic>
        <p:nvPicPr>
          <p:cNvPr descr="" id="11" name=""/>
          <p:cNvPicPr/>
          <p:nvPr/>
        </p:nvPicPr>
        <p:blipFill>
          <a:blip r:embed="rId11"/>
          <a:stretch>
            <a:fillRect/>
          </a:stretch>
        </p:blipFill>
        <p:spPr>
          <a:xfrm>
            <a:off x="780897" y="2808054"/>
            <a:ext cx="3293705" cy="111940"/>
          </a:xfrm>
          <a:prstGeom prst="rect">
            <a:avLst/>
          </a:prstGeom>
        </p:spPr>
      </p:pic>
      <p:pic>
        <p:nvPicPr>
          <p:cNvPr descr="" id="12" name=""/>
          <p:cNvPicPr/>
          <p:nvPr/>
        </p:nvPicPr>
        <p:blipFill>
          <a:blip r:embed="rId12"/>
          <a:stretch>
            <a:fillRect/>
          </a:stretch>
        </p:blipFill>
        <p:spPr>
          <a:xfrm>
            <a:off x="506577" y="2716677"/>
            <a:ext cx="228600" cy="228600"/>
          </a:xfrm>
          <a:prstGeom prst="rect">
            <a:avLst/>
          </a:prstGeom>
        </p:spPr>
      </p:pic>
      <p:pic>
        <p:nvPicPr>
          <p:cNvPr descr="" id="13" nam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780897" y="3154049"/>
            <a:ext cx="3293705" cy="111940"/>
          </a:xfrm>
          <a:prstGeom prst="rect">
            <a:avLst/>
          </a:prstGeom>
        </p:spPr>
      </p:pic>
      <p:pic>
        <p:nvPicPr>
          <p:cNvPr descr="" id="14" name=""/>
          <p:cNvPicPr/>
          <p:nvPr/>
        </p:nvPicPr>
        <p:blipFill>
          <a:blip r:embed="rId14"/>
          <a:stretch>
            <a:fillRect/>
          </a:stretch>
        </p:blipFill>
        <p:spPr>
          <a:xfrm>
            <a:off x="506577" y="3062672"/>
            <a:ext cx="228600" cy="228600"/>
          </a:xfrm>
          <a:prstGeom prst="rect">
            <a:avLst/>
          </a:prstGeom>
        </p:spPr>
      </p:pic>
      <p:sp>
        <p:nvSpPr>
          <p:cNvPr id="0" name="TextBox X"/>
          <p:cNvSpPr txBox="1"/>
          <p:nvPr/>
        </p:nvSpPr>
        <p:spPr>
          <a:xfrm>
            <a:off x="0" y="3346704"/>
            <a:ext cx="4681728" cy="164592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540" dirty="0" smtClean="0">
                <a:solidFill>
                  <a:srgbClr val="646464"/>
                </a:solidFill>
              </a:rPr>
              <a:t>Copyright© 2013 EducAide Software Inc. All rights reserved.</a:t>
            </a:r>
          </a:p>
        </p:txBody>
      </p:sp>
      <p:pic>
        <p:nvPicPr>
          <p:cNvPr descr="" id="15" name="">
            <a:hlinkClick r:id="rId3" action="ppaction://hlinksldjump"/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13716" y="3268980"/>
            <a:ext cx="228600" cy="228600"/>
          </a:xfrm>
          <a:prstGeom prst="rect">
            <a:avLst/>
          </a:prstGeom>
        </p:spPr>
      </p:pic>
    </p:spTree>
  </p:cSld>
</p:sld>
</file>

<file path=ppt/slides/slide2.xml><?xml version="1.0" encoding="utf-8"?>
<p:sld xmlns:r="http://schemas.openxmlformats.org/officeDocument/2006/relationships" xmlns:exsl="http://exslt.org/common" xmlns:a="http://schemas.openxmlformats.org/drawingml/2006/main" xmlns:c="http://schemas.openxmlformats.org/package/2006/content-type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6" name=""/>
          <p:cNvPicPr/>
          <p:nvPr/>
        </p:nvPicPr>
        <p:blipFill>
          <a:blip r:embed="rId6"/>
          <a:stretch>
            <a:fillRect/>
          </a:stretch>
        </p:blipFill>
        <p:spPr>
          <a:xfrm>
            <a:off x="499384" y="156058"/>
            <a:ext cx="4057498" cy="843975"/>
          </a:xfrm>
          <a:prstGeom prst="rect">
            <a:avLst/>
          </a:prstGeom>
        </p:spPr>
      </p:pic>
      <p:sp>
        <p:nvSpPr>
          <p:cNvPr id="0" name="TextBox X"/>
          <p:cNvSpPr txBox="1"/>
          <p:nvPr/>
        </p:nvSpPr>
        <p:spPr>
          <a:xfrm>
            <a:off x="0" y="91440"/>
            <a:ext cx="499384" cy="22860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800" dirty="0" smtClean="0" b="1">
                <a:solidFill>
                  <a:srgbClr val="0096FC"/>
                </a:solidFill>
              </a:rPr>
              <a:t>1</a:t>
            </a:r>
          </a:p>
        </p:txBody>
      </p:sp>
      <p:pic>
        <p:nvPicPr>
          <p:cNvPr descr="" id="7" name=""/>
          <p:cNvPicPr/>
          <p:nvPr/>
        </p:nvPicPr>
        <p:blipFill>
          <a:blip r:embed="rId7"/>
          <a:stretch>
            <a:fillRect/>
          </a:stretch>
        </p:blipFill>
        <p:spPr>
          <a:xfrm>
            <a:off x="780288" y="1234119"/>
            <a:ext cx="124846" cy="160412"/>
          </a:xfrm>
          <a:prstGeom prst="rect">
            <a:avLst/>
          </a:prstGeom>
        </p:spPr>
      </p:pic>
      <p:pic>
        <p:nvPicPr>
          <p:cNvPr descr="" id="8" name=""/>
          <p:cNvPicPr/>
          <p:nvPr/>
        </p:nvPicPr>
        <p:blipFill>
          <a:blip r:embed="rId8"/>
          <a:stretch>
            <a:fillRect/>
          </a:stretch>
        </p:blipFill>
        <p:spPr>
          <a:xfrm>
            <a:off x="505968" y="1204494"/>
            <a:ext cx="228600" cy="228600"/>
          </a:xfrm>
          <a:prstGeom prst="rect">
            <a:avLst/>
          </a:prstGeom>
        </p:spPr>
      </p:pic>
      <p:pic>
        <p:nvPicPr>
          <p:cNvPr descr="" id="9" name=""/>
          <p:cNvPicPr/>
          <p:nvPr/>
        </p:nvPicPr>
        <p:blipFill>
          <a:blip r:embed="rId9"/>
          <a:stretch>
            <a:fillRect/>
          </a:stretch>
        </p:blipFill>
        <p:spPr>
          <a:xfrm>
            <a:off x="780288" y="1628633"/>
            <a:ext cx="124846" cy="157431"/>
          </a:xfrm>
          <a:prstGeom prst="rect">
            <a:avLst/>
          </a:prstGeom>
        </p:spPr>
      </p:pic>
      <p:pic>
        <p:nvPicPr>
          <p:cNvPr descr="" id="10" name=""/>
          <p:cNvPicPr/>
          <p:nvPr/>
        </p:nvPicPr>
        <p:blipFill>
          <a:blip r:embed="rId10"/>
          <a:stretch>
            <a:fillRect/>
          </a:stretch>
        </p:blipFill>
        <p:spPr>
          <a:xfrm>
            <a:off x="505968" y="1599008"/>
            <a:ext cx="228600" cy="228600"/>
          </a:xfrm>
          <a:prstGeom prst="rect">
            <a:avLst/>
          </a:prstGeom>
        </p:spPr>
      </p:pic>
      <p:pic>
        <p:nvPicPr>
          <p:cNvPr descr="" id="11" name=""/>
          <p:cNvPicPr/>
          <p:nvPr/>
        </p:nvPicPr>
        <p:blipFill>
          <a:blip r:embed="rId11"/>
          <a:stretch>
            <a:fillRect/>
          </a:stretch>
        </p:blipFill>
        <p:spPr>
          <a:xfrm>
            <a:off x="780288" y="2020150"/>
            <a:ext cx="124846" cy="160412"/>
          </a:xfrm>
          <a:prstGeom prst="rect">
            <a:avLst/>
          </a:prstGeom>
        </p:spPr>
      </p:pic>
      <p:pic>
        <p:nvPicPr>
          <p:cNvPr descr="" id="12" name=""/>
          <p:cNvPicPr/>
          <p:nvPr/>
        </p:nvPicPr>
        <p:blipFill>
          <a:blip r:embed="rId12"/>
          <a:stretch>
            <a:fillRect/>
          </a:stretch>
        </p:blipFill>
        <p:spPr>
          <a:xfrm>
            <a:off x="505968" y="1990525"/>
            <a:ext cx="228600" cy="228600"/>
          </a:xfrm>
          <a:prstGeom prst="rect">
            <a:avLst/>
          </a:prstGeom>
        </p:spPr>
      </p:pic>
      <p:pic>
        <p:nvPicPr>
          <p:cNvPr descr="" id="13" nam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780288" y="2414648"/>
            <a:ext cx="124846" cy="160412"/>
          </a:xfrm>
          <a:prstGeom prst="rect">
            <a:avLst/>
          </a:prstGeom>
        </p:spPr>
      </p:pic>
      <p:pic>
        <p:nvPicPr>
          <p:cNvPr descr="" id="14" name=""/>
          <p:cNvPicPr/>
          <p:nvPr/>
        </p:nvPicPr>
        <p:blipFill>
          <a:blip r:embed="rId14"/>
          <a:stretch>
            <a:fillRect/>
          </a:stretch>
        </p:blipFill>
        <p:spPr>
          <a:xfrm>
            <a:off x="505968" y="2385023"/>
            <a:ext cx="228600" cy="228600"/>
          </a:xfrm>
          <a:prstGeom prst="rect">
            <a:avLst/>
          </a:prstGeom>
        </p:spPr>
      </p:pic>
      <p:sp>
        <p:nvSpPr>
          <p:cNvPr id="0" name="TextBox X"/>
          <p:cNvSpPr txBox="1"/>
          <p:nvPr/>
        </p:nvSpPr>
        <p:spPr>
          <a:xfrm>
            <a:off x="0" y="3346704"/>
            <a:ext cx="4681728" cy="164592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540" dirty="0" smtClean="0">
                <a:solidFill>
                  <a:srgbClr val="646464"/>
                </a:solidFill>
              </a:rPr>
              <a:t>Copyright© 2013 EducAide Software Inc. All rights reserved.</a:t>
            </a:r>
          </a:p>
        </p:txBody>
      </p:sp>
      <p:pic>
        <p:nvPicPr>
          <p:cNvPr descr="" id="15" name="">
            <a:hlinkClick r:id="rId3" action="ppaction://hlinksldjump"/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13716" y="3268980"/>
            <a:ext cx="228600" cy="228600"/>
          </a:xfrm>
          <a:prstGeom prst="rect">
            <a:avLst/>
          </a:prstGeom>
        </p:spPr>
      </p:pic>
      <p:pic>
        <p:nvPicPr>
          <p:cNvPr descr="" id="16" name="">
            <a:hlinkClick r:id="rId4" action="ppaction://hlinksldjump"/>
          </p:cNvPr>
          <p:cNvPicPr/>
          <p:nvPr/>
        </p:nvPicPr>
        <p:blipFill>
          <a:blip r:embed="rId16"/>
          <a:stretch>
            <a:fillRect/>
          </a:stretch>
        </p:blipFill>
        <p:spPr>
          <a:xfrm>
            <a:off x="4439412" y="3268980"/>
            <a:ext cx="228600" cy="228600"/>
          </a:xfrm>
          <a:prstGeom prst="rect">
            <a:avLst/>
          </a:prstGeom>
        </p:spPr>
      </p:pic>
    </p:spTree>
  </p:cSld>
</p:sld>
</file>

<file path=ppt/slides/slide3.xml><?xml version="1.0" encoding="utf-8"?>
<p:sld xmlns:r="http://schemas.openxmlformats.org/officeDocument/2006/relationships" xmlns:exsl="http://exslt.org/common" xmlns:a="http://schemas.openxmlformats.org/drawingml/2006/main" xmlns:c="http://schemas.openxmlformats.org/package/2006/content-type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6" name=""/>
          <p:cNvPicPr/>
          <p:nvPr/>
        </p:nvPicPr>
        <p:blipFill>
          <a:blip r:embed="rId6"/>
          <a:stretch>
            <a:fillRect/>
          </a:stretch>
        </p:blipFill>
        <p:spPr>
          <a:xfrm>
            <a:off x="499384" y="156058"/>
            <a:ext cx="4057498" cy="2094995"/>
          </a:xfrm>
          <a:prstGeom prst="rect">
            <a:avLst/>
          </a:prstGeom>
        </p:spPr>
      </p:pic>
      <p:sp>
        <p:nvSpPr>
          <p:cNvPr id="0" name="TextBox X"/>
          <p:cNvSpPr txBox="1"/>
          <p:nvPr/>
        </p:nvSpPr>
        <p:spPr>
          <a:xfrm>
            <a:off x="0" y="91440"/>
            <a:ext cx="499384" cy="22860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800" dirty="0" smtClean="0" b="1">
                <a:solidFill>
                  <a:srgbClr val="0096FC"/>
                </a:solidFill>
              </a:rPr>
              <a:t>2</a:t>
            </a:r>
          </a:p>
        </p:txBody>
      </p:sp>
      <p:pic>
        <p:nvPicPr>
          <p:cNvPr descr="" id="7" name=""/>
          <p:cNvPicPr/>
          <p:nvPr/>
        </p:nvPicPr>
        <p:blipFill>
          <a:blip r:embed="rId7"/>
          <a:stretch>
            <a:fillRect/>
          </a:stretch>
        </p:blipFill>
        <p:spPr>
          <a:xfrm>
            <a:off x="780288" y="2485139"/>
            <a:ext cx="312115" cy="160412"/>
          </a:xfrm>
          <a:prstGeom prst="rect">
            <a:avLst/>
          </a:prstGeom>
        </p:spPr>
      </p:pic>
      <p:pic>
        <p:nvPicPr>
          <p:cNvPr descr="" id="8" name=""/>
          <p:cNvPicPr/>
          <p:nvPr/>
        </p:nvPicPr>
        <p:blipFill>
          <a:blip r:embed="rId8"/>
          <a:stretch>
            <a:fillRect/>
          </a:stretch>
        </p:blipFill>
        <p:spPr>
          <a:xfrm>
            <a:off x="505968" y="2455514"/>
            <a:ext cx="228600" cy="228600"/>
          </a:xfrm>
          <a:prstGeom prst="rect">
            <a:avLst/>
          </a:prstGeom>
        </p:spPr>
      </p:pic>
      <p:pic>
        <p:nvPicPr>
          <p:cNvPr descr="" id="9" name=""/>
          <p:cNvPicPr/>
          <p:nvPr/>
        </p:nvPicPr>
        <p:blipFill>
          <a:blip r:embed="rId9"/>
          <a:stretch>
            <a:fillRect/>
          </a:stretch>
        </p:blipFill>
        <p:spPr>
          <a:xfrm>
            <a:off x="1654211" y="2485139"/>
            <a:ext cx="312115" cy="160412"/>
          </a:xfrm>
          <a:prstGeom prst="rect">
            <a:avLst/>
          </a:prstGeom>
        </p:spPr>
      </p:pic>
      <p:pic>
        <p:nvPicPr>
          <p:cNvPr descr="" id="10" name=""/>
          <p:cNvPicPr/>
          <p:nvPr/>
        </p:nvPicPr>
        <p:blipFill>
          <a:blip r:embed="rId10"/>
          <a:stretch>
            <a:fillRect/>
          </a:stretch>
        </p:blipFill>
        <p:spPr>
          <a:xfrm>
            <a:off x="1379891" y="2455514"/>
            <a:ext cx="228600" cy="228600"/>
          </a:xfrm>
          <a:prstGeom prst="rect">
            <a:avLst/>
          </a:prstGeom>
        </p:spPr>
      </p:pic>
      <p:pic>
        <p:nvPicPr>
          <p:cNvPr descr="" id="11" name=""/>
          <p:cNvPicPr/>
          <p:nvPr/>
        </p:nvPicPr>
        <p:blipFill>
          <a:blip r:embed="rId11"/>
          <a:stretch>
            <a:fillRect/>
          </a:stretch>
        </p:blipFill>
        <p:spPr>
          <a:xfrm>
            <a:off x="2528133" y="2485139"/>
            <a:ext cx="312115" cy="160412"/>
          </a:xfrm>
          <a:prstGeom prst="rect">
            <a:avLst/>
          </a:prstGeom>
        </p:spPr>
      </p:pic>
      <p:pic>
        <p:nvPicPr>
          <p:cNvPr descr="" id="12" name=""/>
          <p:cNvPicPr/>
          <p:nvPr/>
        </p:nvPicPr>
        <p:blipFill>
          <a:blip r:embed="rId12"/>
          <a:stretch>
            <a:fillRect/>
          </a:stretch>
        </p:blipFill>
        <p:spPr>
          <a:xfrm>
            <a:off x="2253813" y="2455514"/>
            <a:ext cx="228600" cy="228600"/>
          </a:xfrm>
          <a:prstGeom prst="rect">
            <a:avLst/>
          </a:prstGeom>
        </p:spPr>
      </p:pic>
      <p:pic>
        <p:nvPicPr>
          <p:cNvPr descr="" id="13" nam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780288" y="2879653"/>
            <a:ext cx="312115" cy="160412"/>
          </a:xfrm>
          <a:prstGeom prst="rect">
            <a:avLst/>
          </a:prstGeom>
        </p:spPr>
      </p:pic>
      <p:pic>
        <p:nvPicPr>
          <p:cNvPr descr="" id="14" name=""/>
          <p:cNvPicPr/>
          <p:nvPr/>
        </p:nvPicPr>
        <p:blipFill>
          <a:blip r:embed="rId14"/>
          <a:stretch>
            <a:fillRect/>
          </a:stretch>
        </p:blipFill>
        <p:spPr>
          <a:xfrm>
            <a:off x="505968" y="2850028"/>
            <a:ext cx="228600" cy="228600"/>
          </a:xfrm>
          <a:prstGeom prst="rect">
            <a:avLst/>
          </a:prstGeom>
        </p:spPr>
      </p:pic>
      <p:pic>
        <p:nvPicPr>
          <p:cNvPr descr="" id="15" name=""/>
          <p:cNvPicPr/>
          <p:nvPr/>
        </p:nvPicPr>
        <p:blipFill>
          <a:blip r:embed="rId15"/>
          <a:stretch>
            <a:fillRect/>
          </a:stretch>
        </p:blipFill>
        <p:spPr>
          <a:xfrm>
            <a:off x="1654211" y="2879653"/>
            <a:ext cx="312115" cy="160412"/>
          </a:xfrm>
          <a:prstGeom prst="rect">
            <a:avLst/>
          </a:prstGeom>
        </p:spPr>
      </p:pic>
      <p:pic>
        <p:nvPicPr>
          <p:cNvPr descr="" id="16" name=""/>
          <p:cNvPicPr/>
          <p:nvPr/>
        </p:nvPicPr>
        <p:blipFill>
          <a:blip r:embed="rId16"/>
          <a:stretch>
            <a:fillRect/>
          </a:stretch>
        </p:blipFill>
        <p:spPr>
          <a:xfrm>
            <a:off x="1379891" y="2850028"/>
            <a:ext cx="228600" cy="228600"/>
          </a:xfrm>
          <a:prstGeom prst="rect">
            <a:avLst/>
          </a:prstGeom>
        </p:spPr>
      </p:pic>
      <p:sp>
        <p:nvSpPr>
          <p:cNvPr id="0" name="TextBox X"/>
          <p:cNvSpPr txBox="1"/>
          <p:nvPr/>
        </p:nvSpPr>
        <p:spPr>
          <a:xfrm>
            <a:off x="0" y="3346704"/>
            <a:ext cx="4681728" cy="164592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540" dirty="0" smtClean="0">
                <a:solidFill>
                  <a:srgbClr val="646464"/>
                </a:solidFill>
              </a:rPr>
              <a:t>Copyright© 2013 EducAide Software Inc. All rights reserved.</a:t>
            </a:r>
          </a:p>
        </p:txBody>
      </p:sp>
      <p:pic>
        <p:nvPicPr>
          <p:cNvPr descr="" id="17" name="">
            <a:hlinkClick r:id="rId3" action="ppaction://hlinksldjump"/>
          </p:cNvPr>
          <p:cNvPicPr/>
          <p:nvPr/>
        </p:nvPicPr>
        <p:blipFill>
          <a:blip r:embed="rId17"/>
          <a:stretch>
            <a:fillRect/>
          </a:stretch>
        </p:blipFill>
        <p:spPr>
          <a:xfrm>
            <a:off x="13716" y="3268980"/>
            <a:ext cx="228600" cy="228600"/>
          </a:xfrm>
          <a:prstGeom prst="rect">
            <a:avLst/>
          </a:prstGeom>
        </p:spPr>
      </p:pic>
      <p:pic>
        <p:nvPicPr>
          <p:cNvPr descr="" id="18" name="">
            <a:hlinkClick r:id="rId4" action="ppaction://hlinksldjump"/>
          </p:cNvPr>
          <p:cNvPicPr/>
          <p:nvPr/>
        </p:nvPicPr>
        <p:blipFill>
          <a:blip r:embed="rId18"/>
          <a:stretch>
            <a:fillRect/>
          </a:stretch>
        </p:blipFill>
        <p:spPr>
          <a:xfrm>
            <a:off x="4439412" y="3268980"/>
            <a:ext cx="228600" cy="228600"/>
          </a:xfrm>
          <a:prstGeom prst="rect">
            <a:avLst/>
          </a:prstGeom>
        </p:spPr>
      </p:pic>
    </p:spTree>
  </p:cSld>
</p:sld>
</file>

<file path=ppt/slides/slide4.xml><?xml version="1.0" encoding="utf-8"?>
<p:sld xmlns:r="http://schemas.openxmlformats.org/officeDocument/2006/relationships" xmlns:exsl="http://exslt.org/common" xmlns:a="http://schemas.openxmlformats.org/drawingml/2006/main" xmlns:c="http://schemas.openxmlformats.org/package/2006/content-type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6" name=""/>
          <p:cNvPicPr/>
          <p:nvPr/>
        </p:nvPicPr>
        <p:blipFill>
          <a:blip r:embed="rId6"/>
          <a:stretch>
            <a:fillRect/>
          </a:stretch>
        </p:blipFill>
        <p:spPr>
          <a:xfrm>
            <a:off x="499384" y="156058"/>
            <a:ext cx="4057498" cy="374351"/>
          </a:xfrm>
          <a:prstGeom prst="rect">
            <a:avLst/>
          </a:prstGeom>
        </p:spPr>
      </p:pic>
      <p:sp>
        <p:nvSpPr>
          <p:cNvPr id="0" name="TextBox X"/>
          <p:cNvSpPr txBox="1"/>
          <p:nvPr/>
        </p:nvSpPr>
        <p:spPr>
          <a:xfrm>
            <a:off x="0" y="91440"/>
            <a:ext cx="499384" cy="22860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800" dirty="0" smtClean="0" b="1">
                <a:solidFill>
                  <a:srgbClr val="0096FC"/>
                </a:solidFill>
              </a:rPr>
              <a:t>3</a:t>
            </a:r>
          </a:p>
        </p:txBody>
      </p:sp>
      <p:pic>
        <p:nvPicPr>
          <p:cNvPr descr="" id="7" name=""/>
          <p:cNvPicPr/>
          <p:nvPr/>
        </p:nvPicPr>
        <p:blipFill>
          <a:blip r:embed="rId7"/>
          <a:stretch>
            <a:fillRect/>
          </a:stretch>
        </p:blipFill>
        <p:spPr>
          <a:xfrm>
            <a:off x="780288" y="764495"/>
            <a:ext cx="892649" cy="197881"/>
          </a:xfrm>
          <a:prstGeom prst="rect">
            <a:avLst/>
          </a:prstGeom>
        </p:spPr>
      </p:pic>
      <p:pic>
        <p:nvPicPr>
          <p:cNvPr descr="" id="8" name=""/>
          <p:cNvPicPr/>
          <p:nvPr/>
        </p:nvPicPr>
        <p:blipFill>
          <a:blip r:embed="rId8"/>
          <a:stretch>
            <a:fillRect/>
          </a:stretch>
        </p:blipFill>
        <p:spPr>
          <a:xfrm>
            <a:off x="505968" y="734870"/>
            <a:ext cx="228600" cy="228600"/>
          </a:xfrm>
          <a:prstGeom prst="rect">
            <a:avLst/>
          </a:prstGeom>
        </p:spPr>
      </p:pic>
      <p:pic>
        <p:nvPicPr>
          <p:cNvPr descr="" id="9" name=""/>
          <p:cNvPicPr/>
          <p:nvPr/>
        </p:nvPicPr>
        <p:blipFill>
          <a:blip r:embed="rId9"/>
          <a:stretch>
            <a:fillRect/>
          </a:stretch>
        </p:blipFill>
        <p:spPr>
          <a:xfrm>
            <a:off x="780288" y="1196462"/>
            <a:ext cx="892649" cy="198256"/>
          </a:xfrm>
          <a:prstGeom prst="rect">
            <a:avLst/>
          </a:prstGeom>
        </p:spPr>
      </p:pic>
      <p:pic>
        <p:nvPicPr>
          <p:cNvPr descr="" id="10" name=""/>
          <p:cNvPicPr/>
          <p:nvPr/>
        </p:nvPicPr>
        <p:blipFill>
          <a:blip r:embed="rId10"/>
          <a:stretch>
            <a:fillRect/>
          </a:stretch>
        </p:blipFill>
        <p:spPr>
          <a:xfrm>
            <a:off x="505968" y="1166838"/>
            <a:ext cx="228600" cy="228600"/>
          </a:xfrm>
          <a:prstGeom prst="rect">
            <a:avLst/>
          </a:prstGeom>
        </p:spPr>
      </p:pic>
      <p:pic>
        <p:nvPicPr>
          <p:cNvPr descr="" id="11" name=""/>
          <p:cNvPicPr/>
          <p:nvPr/>
        </p:nvPicPr>
        <p:blipFill>
          <a:blip r:embed="rId11"/>
          <a:stretch>
            <a:fillRect/>
          </a:stretch>
        </p:blipFill>
        <p:spPr>
          <a:xfrm>
            <a:off x="780288" y="1628804"/>
            <a:ext cx="892649" cy="198256"/>
          </a:xfrm>
          <a:prstGeom prst="rect">
            <a:avLst/>
          </a:prstGeom>
        </p:spPr>
      </p:pic>
      <p:pic>
        <p:nvPicPr>
          <p:cNvPr descr="" id="12" name=""/>
          <p:cNvPicPr/>
          <p:nvPr/>
        </p:nvPicPr>
        <p:blipFill>
          <a:blip r:embed="rId12"/>
          <a:stretch>
            <a:fillRect/>
          </a:stretch>
        </p:blipFill>
        <p:spPr>
          <a:xfrm>
            <a:off x="505968" y="1599180"/>
            <a:ext cx="228600" cy="228600"/>
          </a:xfrm>
          <a:prstGeom prst="rect">
            <a:avLst/>
          </a:prstGeom>
        </p:spPr>
      </p:pic>
      <p:pic>
        <p:nvPicPr>
          <p:cNvPr descr="" id="13" nam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780288" y="2061146"/>
            <a:ext cx="892649" cy="197881"/>
          </a:xfrm>
          <a:prstGeom prst="rect">
            <a:avLst/>
          </a:prstGeom>
        </p:spPr>
      </p:pic>
      <p:pic>
        <p:nvPicPr>
          <p:cNvPr descr="" id="14" name=""/>
          <p:cNvPicPr/>
          <p:nvPr/>
        </p:nvPicPr>
        <p:blipFill>
          <a:blip r:embed="rId14"/>
          <a:stretch>
            <a:fillRect/>
          </a:stretch>
        </p:blipFill>
        <p:spPr>
          <a:xfrm>
            <a:off x="505968" y="2031522"/>
            <a:ext cx="228600" cy="228600"/>
          </a:xfrm>
          <a:prstGeom prst="rect">
            <a:avLst/>
          </a:prstGeom>
        </p:spPr>
      </p:pic>
      <p:pic>
        <p:nvPicPr>
          <p:cNvPr descr="" id="15" name=""/>
          <p:cNvPicPr/>
          <p:nvPr/>
        </p:nvPicPr>
        <p:blipFill>
          <a:blip r:embed="rId15"/>
          <a:stretch>
            <a:fillRect/>
          </a:stretch>
        </p:blipFill>
        <p:spPr>
          <a:xfrm>
            <a:off x="780288" y="2493114"/>
            <a:ext cx="892649" cy="159101"/>
          </a:xfrm>
          <a:prstGeom prst="rect">
            <a:avLst/>
          </a:prstGeom>
        </p:spPr>
      </p:pic>
      <p:pic>
        <p:nvPicPr>
          <p:cNvPr descr="" id="16" name=""/>
          <p:cNvPicPr/>
          <p:nvPr/>
        </p:nvPicPr>
        <p:blipFill>
          <a:blip r:embed="rId16"/>
          <a:stretch>
            <a:fillRect/>
          </a:stretch>
        </p:blipFill>
        <p:spPr>
          <a:xfrm>
            <a:off x="505968" y="2463489"/>
            <a:ext cx="228600" cy="228600"/>
          </a:xfrm>
          <a:prstGeom prst="rect">
            <a:avLst/>
          </a:prstGeom>
        </p:spPr>
      </p:pic>
      <p:sp>
        <p:nvSpPr>
          <p:cNvPr id="0" name="TextBox X"/>
          <p:cNvSpPr txBox="1"/>
          <p:nvPr/>
        </p:nvSpPr>
        <p:spPr>
          <a:xfrm>
            <a:off x="0" y="3346704"/>
            <a:ext cx="4681728" cy="164592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540" dirty="0" smtClean="0">
                <a:solidFill>
                  <a:srgbClr val="646464"/>
                </a:solidFill>
              </a:rPr>
              <a:t>Copyright© 2013 EducAide Software Inc. All rights reserved.</a:t>
            </a:r>
          </a:p>
        </p:txBody>
      </p:sp>
      <p:pic>
        <p:nvPicPr>
          <p:cNvPr descr="" id="17" name="">
            <a:hlinkClick r:id="rId3" action="ppaction://hlinksldjump"/>
          </p:cNvPr>
          <p:cNvPicPr/>
          <p:nvPr/>
        </p:nvPicPr>
        <p:blipFill>
          <a:blip r:embed="rId17"/>
          <a:stretch>
            <a:fillRect/>
          </a:stretch>
        </p:blipFill>
        <p:spPr>
          <a:xfrm>
            <a:off x="13716" y="3268980"/>
            <a:ext cx="228600" cy="228600"/>
          </a:xfrm>
          <a:prstGeom prst="rect">
            <a:avLst/>
          </a:prstGeom>
        </p:spPr>
      </p:pic>
      <p:pic>
        <p:nvPicPr>
          <p:cNvPr descr="" id="18" name="">
            <a:hlinkClick r:id="rId4" action="ppaction://hlinksldjump"/>
          </p:cNvPr>
          <p:cNvPicPr/>
          <p:nvPr/>
        </p:nvPicPr>
        <p:blipFill>
          <a:blip r:embed="rId18"/>
          <a:stretch>
            <a:fillRect/>
          </a:stretch>
        </p:blipFill>
        <p:spPr>
          <a:xfrm>
            <a:off x="4439412" y="3268980"/>
            <a:ext cx="228600" cy="228600"/>
          </a:xfrm>
          <a:prstGeom prst="rect">
            <a:avLst/>
          </a:prstGeom>
        </p:spPr>
      </p:pic>
    </p:spTree>
  </p:cSld>
</p:sld>
</file>

<file path=ppt/slides/slide5.xml><?xml version="1.0" encoding="utf-8"?>
<p:sld xmlns:r="http://schemas.openxmlformats.org/officeDocument/2006/relationships" xmlns:exsl="http://exslt.org/common" xmlns:a="http://schemas.openxmlformats.org/drawingml/2006/main" xmlns:c="http://schemas.openxmlformats.org/package/2006/content-type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6" name=""/>
          <p:cNvPicPr/>
          <p:nvPr/>
        </p:nvPicPr>
        <p:blipFill>
          <a:blip r:embed="rId6"/>
          <a:stretch>
            <a:fillRect/>
          </a:stretch>
        </p:blipFill>
        <p:spPr>
          <a:xfrm>
            <a:off x="499384" y="156058"/>
            <a:ext cx="4057498" cy="206480"/>
          </a:xfrm>
          <a:prstGeom prst="rect">
            <a:avLst/>
          </a:prstGeom>
        </p:spPr>
      </p:pic>
      <p:sp>
        <p:nvSpPr>
          <p:cNvPr id="0" name="TextBox X"/>
          <p:cNvSpPr txBox="1"/>
          <p:nvPr/>
        </p:nvSpPr>
        <p:spPr>
          <a:xfrm>
            <a:off x="0" y="91440"/>
            <a:ext cx="499384" cy="22860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800" dirty="0" smtClean="0" b="1">
                <a:solidFill>
                  <a:srgbClr val="0096FC"/>
                </a:solidFill>
              </a:rPr>
              <a:t>4</a:t>
            </a:r>
          </a:p>
        </p:txBody>
      </p:sp>
      <p:pic>
        <p:nvPicPr>
          <p:cNvPr descr="" id="7" name=""/>
          <p:cNvPicPr/>
          <p:nvPr/>
        </p:nvPicPr>
        <p:blipFill>
          <a:blip r:embed="rId7"/>
          <a:stretch>
            <a:fillRect/>
          </a:stretch>
        </p:blipFill>
        <p:spPr>
          <a:xfrm>
            <a:off x="780288" y="596624"/>
            <a:ext cx="659905" cy="272414"/>
          </a:xfrm>
          <a:prstGeom prst="rect">
            <a:avLst/>
          </a:prstGeom>
        </p:spPr>
      </p:pic>
      <p:pic>
        <p:nvPicPr>
          <p:cNvPr descr="" id="8" name=""/>
          <p:cNvPicPr/>
          <p:nvPr/>
        </p:nvPicPr>
        <p:blipFill>
          <a:blip r:embed="rId8"/>
          <a:stretch>
            <a:fillRect/>
          </a:stretch>
        </p:blipFill>
        <p:spPr>
          <a:xfrm>
            <a:off x="505968" y="644856"/>
            <a:ext cx="228600" cy="228600"/>
          </a:xfrm>
          <a:prstGeom prst="rect">
            <a:avLst/>
          </a:prstGeom>
        </p:spPr>
      </p:pic>
      <p:pic>
        <p:nvPicPr>
          <p:cNvPr descr="" id="9" name=""/>
          <p:cNvPicPr/>
          <p:nvPr/>
        </p:nvPicPr>
        <p:blipFill>
          <a:blip r:embed="rId9"/>
          <a:stretch>
            <a:fillRect/>
          </a:stretch>
        </p:blipFill>
        <p:spPr>
          <a:xfrm>
            <a:off x="780288" y="1103124"/>
            <a:ext cx="659905" cy="272414"/>
          </a:xfrm>
          <a:prstGeom prst="rect">
            <a:avLst/>
          </a:prstGeom>
        </p:spPr>
      </p:pic>
      <p:pic>
        <p:nvPicPr>
          <p:cNvPr descr="" id="10" name=""/>
          <p:cNvPicPr/>
          <p:nvPr/>
        </p:nvPicPr>
        <p:blipFill>
          <a:blip r:embed="rId10"/>
          <a:stretch>
            <a:fillRect/>
          </a:stretch>
        </p:blipFill>
        <p:spPr>
          <a:xfrm>
            <a:off x="505968" y="1132864"/>
            <a:ext cx="228600" cy="228600"/>
          </a:xfrm>
          <a:prstGeom prst="rect">
            <a:avLst/>
          </a:prstGeom>
        </p:spPr>
      </p:pic>
      <p:pic>
        <p:nvPicPr>
          <p:cNvPr descr="" id="11" name=""/>
          <p:cNvPicPr/>
          <p:nvPr/>
        </p:nvPicPr>
        <p:blipFill>
          <a:blip r:embed="rId11"/>
          <a:stretch>
            <a:fillRect/>
          </a:stretch>
        </p:blipFill>
        <p:spPr>
          <a:xfrm>
            <a:off x="780288" y="1609625"/>
            <a:ext cx="659905" cy="272414"/>
          </a:xfrm>
          <a:prstGeom prst="rect">
            <a:avLst/>
          </a:prstGeom>
        </p:spPr>
      </p:pic>
      <p:pic>
        <p:nvPicPr>
          <p:cNvPr descr="" id="12" name=""/>
          <p:cNvPicPr/>
          <p:nvPr/>
        </p:nvPicPr>
        <p:blipFill>
          <a:blip r:embed="rId12"/>
          <a:stretch>
            <a:fillRect/>
          </a:stretch>
        </p:blipFill>
        <p:spPr>
          <a:xfrm>
            <a:off x="505968" y="1639364"/>
            <a:ext cx="228600" cy="228600"/>
          </a:xfrm>
          <a:prstGeom prst="rect">
            <a:avLst/>
          </a:prstGeom>
        </p:spPr>
      </p:pic>
      <p:pic>
        <p:nvPicPr>
          <p:cNvPr descr="" id="13" nam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780288" y="2116125"/>
            <a:ext cx="659905" cy="272414"/>
          </a:xfrm>
          <a:prstGeom prst="rect">
            <a:avLst/>
          </a:prstGeom>
        </p:spPr>
      </p:pic>
      <p:pic>
        <p:nvPicPr>
          <p:cNvPr descr="" id="14" name=""/>
          <p:cNvPicPr/>
          <p:nvPr/>
        </p:nvPicPr>
        <p:blipFill>
          <a:blip r:embed="rId14"/>
          <a:stretch>
            <a:fillRect/>
          </a:stretch>
        </p:blipFill>
        <p:spPr>
          <a:xfrm>
            <a:off x="505968" y="2157117"/>
            <a:ext cx="228600" cy="228600"/>
          </a:xfrm>
          <a:prstGeom prst="rect">
            <a:avLst/>
          </a:prstGeom>
        </p:spPr>
      </p:pic>
      <p:pic>
        <p:nvPicPr>
          <p:cNvPr descr="" id="15" name=""/>
          <p:cNvPicPr/>
          <p:nvPr/>
        </p:nvPicPr>
        <p:blipFill>
          <a:blip r:embed="rId15"/>
          <a:stretch>
            <a:fillRect/>
          </a:stretch>
        </p:blipFill>
        <p:spPr>
          <a:xfrm>
            <a:off x="780288" y="2622626"/>
            <a:ext cx="659905" cy="272414"/>
          </a:xfrm>
          <a:prstGeom prst="rect">
            <a:avLst/>
          </a:prstGeom>
        </p:spPr>
      </p:pic>
      <p:pic>
        <p:nvPicPr>
          <p:cNvPr descr="" id="16" name=""/>
          <p:cNvPicPr/>
          <p:nvPr/>
        </p:nvPicPr>
        <p:blipFill>
          <a:blip r:embed="rId16"/>
          <a:stretch>
            <a:fillRect/>
          </a:stretch>
        </p:blipFill>
        <p:spPr>
          <a:xfrm>
            <a:off x="505968" y="2663617"/>
            <a:ext cx="228600" cy="228600"/>
          </a:xfrm>
          <a:prstGeom prst="rect">
            <a:avLst/>
          </a:prstGeom>
        </p:spPr>
      </p:pic>
      <p:sp>
        <p:nvSpPr>
          <p:cNvPr id="0" name="TextBox X"/>
          <p:cNvSpPr txBox="1"/>
          <p:nvPr/>
        </p:nvSpPr>
        <p:spPr>
          <a:xfrm>
            <a:off x="0" y="3346704"/>
            <a:ext cx="4681728" cy="164592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540" dirty="0" smtClean="0">
                <a:solidFill>
                  <a:srgbClr val="646464"/>
                </a:solidFill>
              </a:rPr>
              <a:t>Copyright© 2013 EducAide Software Inc. All rights reserved.</a:t>
            </a:r>
          </a:p>
        </p:txBody>
      </p:sp>
      <p:pic>
        <p:nvPicPr>
          <p:cNvPr descr="" id="17" name="">
            <a:hlinkClick r:id="rId3" action="ppaction://hlinksldjump"/>
          </p:cNvPr>
          <p:cNvPicPr/>
          <p:nvPr/>
        </p:nvPicPr>
        <p:blipFill>
          <a:blip r:embed="rId17"/>
          <a:stretch>
            <a:fillRect/>
          </a:stretch>
        </p:blipFill>
        <p:spPr>
          <a:xfrm>
            <a:off x="13716" y="3268980"/>
            <a:ext cx="228600" cy="228600"/>
          </a:xfrm>
          <a:prstGeom prst="rect">
            <a:avLst/>
          </a:prstGeom>
        </p:spPr>
      </p:pic>
      <p:pic>
        <p:nvPicPr>
          <p:cNvPr descr="" id="18" name="">
            <a:hlinkClick r:id="rId4" action="ppaction://hlinksldjump"/>
          </p:cNvPr>
          <p:cNvPicPr/>
          <p:nvPr/>
        </p:nvPicPr>
        <p:blipFill>
          <a:blip r:embed="rId18"/>
          <a:stretch>
            <a:fillRect/>
          </a:stretch>
        </p:blipFill>
        <p:spPr>
          <a:xfrm>
            <a:off x="4439412" y="3268980"/>
            <a:ext cx="228600" cy="228600"/>
          </a:xfrm>
          <a:prstGeom prst="rect">
            <a:avLst/>
          </a:prstGeom>
        </p:spPr>
      </p:pic>
    </p:spTree>
  </p:cSld>
</p:sld>
</file>

<file path=ppt/slides/slide6.xml><?xml version="1.0" encoding="utf-8"?>
<p:sld xmlns:r="http://schemas.openxmlformats.org/officeDocument/2006/relationships" xmlns:exsl="http://exslt.org/common" xmlns:a="http://schemas.openxmlformats.org/drawingml/2006/main" xmlns:c="http://schemas.openxmlformats.org/package/2006/content-type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6" name=""/>
          <p:cNvPicPr/>
          <p:nvPr/>
        </p:nvPicPr>
        <p:blipFill>
          <a:blip r:embed="rId6"/>
          <a:stretch>
            <a:fillRect/>
          </a:stretch>
        </p:blipFill>
        <p:spPr>
          <a:xfrm>
            <a:off x="499384" y="156058"/>
            <a:ext cx="4057498" cy="628725"/>
          </a:xfrm>
          <a:prstGeom prst="rect">
            <a:avLst/>
          </a:prstGeom>
        </p:spPr>
      </p:pic>
      <p:sp>
        <p:nvSpPr>
          <p:cNvPr id="0" name="TextBox X"/>
          <p:cNvSpPr txBox="1"/>
          <p:nvPr/>
        </p:nvSpPr>
        <p:spPr>
          <a:xfrm>
            <a:off x="0" y="91440"/>
            <a:ext cx="499384" cy="22860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800" dirty="0" smtClean="0" b="1">
                <a:solidFill>
                  <a:srgbClr val="0096FC"/>
                </a:solidFill>
              </a:rPr>
              <a:t>5</a:t>
            </a:r>
          </a:p>
        </p:txBody>
      </p:sp>
      <p:pic>
        <p:nvPicPr>
          <p:cNvPr descr="" id="7" name=""/>
          <p:cNvPicPr/>
          <p:nvPr/>
        </p:nvPicPr>
        <p:blipFill>
          <a:blip r:embed="rId7"/>
          <a:stretch>
            <a:fillRect/>
          </a:stretch>
        </p:blipFill>
        <p:spPr>
          <a:xfrm>
            <a:off x="780288" y="1018869"/>
            <a:ext cx="719426" cy="198256"/>
          </a:xfrm>
          <a:prstGeom prst="rect">
            <a:avLst/>
          </a:prstGeom>
        </p:spPr>
      </p:pic>
      <p:pic>
        <p:nvPicPr>
          <p:cNvPr descr="" id="8" name=""/>
          <p:cNvPicPr/>
          <p:nvPr/>
        </p:nvPicPr>
        <p:blipFill>
          <a:blip r:embed="rId8"/>
          <a:stretch>
            <a:fillRect/>
          </a:stretch>
        </p:blipFill>
        <p:spPr>
          <a:xfrm>
            <a:off x="505968" y="989244"/>
            <a:ext cx="228600" cy="228600"/>
          </a:xfrm>
          <a:prstGeom prst="rect">
            <a:avLst/>
          </a:prstGeom>
        </p:spPr>
      </p:pic>
      <p:pic>
        <p:nvPicPr>
          <p:cNvPr descr="" id="9" name=""/>
          <p:cNvPicPr/>
          <p:nvPr/>
        </p:nvPicPr>
        <p:blipFill>
          <a:blip r:embed="rId9"/>
          <a:stretch>
            <a:fillRect/>
          </a:stretch>
        </p:blipFill>
        <p:spPr>
          <a:xfrm>
            <a:off x="780288" y="1451211"/>
            <a:ext cx="719426" cy="198256"/>
          </a:xfrm>
          <a:prstGeom prst="rect">
            <a:avLst/>
          </a:prstGeom>
        </p:spPr>
      </p:pic>
      <p:pic>
        <p:nvPicPr>
          <p:cNvPr descr="" id="10" name=""/>
          <p:cNvPicPr/>
          <p:nvPr/>
        </p:nvPicPr>
        <p:blipFill>
          <a:blip r:embed="rId10"/>
          <a:stretch>
            <a:fillRect/>
          </a:stretch>
        </p:blipFill>
        <p:spPr>
          <a:xfrm>
            <a:off x="505968" y="1421586"/>
            <a:ext cx="228600" cy="228600"/>
          </a:xfrm>
          <a:prstGeom prst="rect">
            <a:avLst/>
          </a:prstGeom>
        </p:spPr>
      </p:pic>
      <p:pic>
        <p:nvPicPr>
          <p:cNvPr descr="" id="11" name=""/>
          <p:cNvPicPr/>
          <p:nvPr/>
        </p:nvPicPr>
        <p:blipFill>
          <a:blip r:embed="rId11"/>
          <a:stretch>
            <a:fillRect/>
          </a:stretch>
        </p:blipFill>
        <p:spPr>
          <a:xfrm>
            <a:off x="780288" y="1883553"/>
            <a:ext cx="719426" cy="197881"/>
          </a:xfrm>
          <a:prstGeom prst="rect">
            <a:avLst/>
          </a:prstGeom>
        </p:spPr>
      </p:pic>
      <p:pic>
        <p:nvPicPr>
          <p:cNvPr descr="" id="12" name=""/>
          <p:cNvPicPr/>
          <p:nvPr/>
        </p:nvPicPr>
        <p:blipFill>
          <a:blip r:embed="rId12"/>
          <a:stretch>
            <a:fillRect/>
          </a:stretch>
        </p:blipFill>
        <p:spPr>
          <a:xfrm>
            <a:off x="505968" y="1853928"/>
            <a:ext cx="228600" cy="228600"/>
          </a:xfrm>
          <a:prstGeom prst="rect">
            <a:avLst/>
          </a:prstGeom>
        </p:spPr>
      </p:pic>
      <p:pic>
        <p:nvPicPr>
          <p:cNvPr descr="" id="13" nam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780288" y="2315520"/>
            <a:ext cx="719426" cy="198256"/>
          </a:xfrm>
          <a:prstGeom prst="rect">
            <a:avLst/>
          </a:prstGeom>
        </p:spPr>
      </p:pic>
      <p:pic>
        <p:nvPicPr>
          <p:cNvPr descr="" id="14" name=""/>
          <p:cNvPicPr/>
          <p:nvPr/>
        </p:nvPicPr>
        <p:blipFill>
          <a:blip r:embed="rId14"/>
          <a:stretch>
            <a:fillRect/>
          </a:stretch>
        </p:blipFill>
        <p:spPr>
          <a:xfrm>
            <a:off x="505968" y="2285895"/>
            <a:ext cx="228600" cy="228600"/>
          </a:xfrm>
          <a:prstGeom prst="rect">
            <a:avLst/>
          </a:prstGeom>
        </p:spPr>
      </p:pic>
      <p:sp>
        <p:nvSpPr>
          <p:cNvPr id="0" name="TextBox X"/>
          <p:cNvSpPr txBox="1"/>
          <p:nvPr/>
        </p:nvSpPr>
        <p:spPr>
          <a:xfrm>
            <a:off x="0" y="3346704"/>
            <a:ext cx="4681728" cy="164592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540" dirty="0" smtClean="0">
                <a:solidFill>
                  <a:srgbClr val="646464"/>
                </a:solidFill>
              </a:rPr>
              <a:t>Copyright© 2013 EducAide Software Inc. All rights reserved.</a:t>
            </a:r>
          </a:p>
        </p:txBody>
      </p:sp>
      <p:pic>
        <p:nvPicPr>
          <p:cNvPr descr="" id="15" name="">
            <a:hlinkClick r:id="rId3" action="ppaction://hlinksldjump"/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13716" y="3268980"/>
            <a:ext cx="228600" cy="228600"/>
          </a:xfrm>
          <a:prstGeom prst="rect">
            <a:avLst/>
          </a:prstGeom>
        </p:spPr>
      </p:pic>
      <p:pic>
        <p:nvPicPr>
          <p:cNvPr descr="" id="16" name="">
            <a:hlinkClick r:id="rId4" action="ppaction://hlinksldjump"/>
          </p:cNvPr>
          <p:cNvPicPr/>
          <p:nvPr/>
        </p:nvPicPr>
        <p:blipFill>
          <a:blip r:embed="rId16"/>
          <a:stretch>
            <a:fillRect/>
          </a:stretch>
        </p:blipFill>
        <p:spPr>
          <a:xfrm>
            <a:off x="4439412" y="3268980"/>
            <a:ext cx="228600" cy="228600"/>
          </a:xfrm>
          <a:prstGeom prst="rect">
            <a:avLst/>
          </a:prstGeom>
        </p:spPr>
      </p:pic>
    </p:spTree>
  </p:cSld>
</p:sld>
</file>

<file path=ppt/slides/slide7.xml><?xml version="1.0" encoding="utf-8"?>
<p:sld xmlns:r="http://schemas.openxmlformats.org/officeDocument/2006/relationships" xmlns:exsl="http://exslt.org/common" xmlns:a="http://schemas.openxmlformats.org/drawingml/2006/main" xmlns:c="http://schemas.openxmlformats.org/package/2006/content-type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6" name=""/>
          <p:cNvPicPr/>
          <p:nvPr/>
        </p:nvPicPr>
        <p:blipFill>
          <a:blip r:embed="rId6"/>
          <a:stretch>
            <a:fillRect/>
          </a:stretch>
        </p:blipFill>
        <p:spPr>
          <a:xfrm>
            <a:off x="499431" y="156058"/>
            <a:ext cx="4052426" cy="1314629"/>
          </a:xfrm>
          <a:prstGeom prst="rect">
            <a:avLst/>
          </a:prstGeom>
        </p:spPr>
      </p:pic>
      <p:sp>
        <p:nvSpPr>
          <p:cNvPr id="0" name="TextBox X"/>
          <p:cNvSpPr txBox="1"/>
          <p:nvPr/>
        </p:nvSpPr>
        <p:spPr>
          <a:xfrm>
            <a:off x="0" y="91440"/>
            <a:ext cx="499431" cy="22860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800" dirty="0" smtClean="0" b="1">
                <a:solidFill>
                  <a:srgbClr val="0096FC"/>
                </a:solidFill>
              </a:rPr>
              <a:t>6</a:t>
            </a:r>
          </a:p>
        </p:txBody>
      </p:sp>
      <p:pic>
        <p:nvPicPr>
          <p:cNvPr descr="" id="7" name=""/>
          <p:cNvPicPr/>
          <p:nvPr/>
        </p:nvPicPr>
        <p:blipFill>
          <a:blip r:embed="rId7"/>
          <a:stretch>
            <a:fillRect/>
          </a:stretch>
        </p:blipFill>
        <p:spPr>
          <a:xfrm>
            <a:off x="780413" y="1704570"/>
            <a:ext cx="1303986" cy="636793"/>
          </a:xfrm>
          <a:prstGeom prst="rect">
            <a:avLst/>
          </a:prstGeom>
        </p:spPr>
      </p:pic>
      <p:pic>
        <p:nvPicPr>
          <p:cNvPr descr="" id="8" name=""/>
          <p:cNvPicPr/>
          <p:nvPr/>
        </p:nvPicPr>
        <p:blipFill>
          <a:blip r:embed="rId8"/>
          <a:stretch>
            <a:fillRect/>
          </a:stretch>
        </p:blipFill>
        <p:spPr>
          <a:xfrm>
            <a:off x="506093" y="1685308"/>
            <a:ext cx="228600" cy="228600"/>
          </a:xfrm>
          <a:prstGeom prst="rect">
            <a:avLst/>
          </a:prstGeom>
        </p:spPr>
      </p:pic>
      <p:pic>
        <p:nvPicPr>
          <p:cNvPr descr="" id="9" name=""/>
          <p:cNvPicPr/>
          <p:nvPr/>
        </p:nvPicPr>
        <p:blipFill>
          <a:blip r:embed="rId9"/>
          <a:stretch>
            <a:fillRect/>
          </a:stretch>
        </p:blipFill>
        <p:spPr>
          <a:xfrm>
            <a:off x="2651606" y="1704570"/>
            <a:ext cx="1303986" cy="631159"/>
          </a:xfrm>
          <a:prstGeom prst="rect">
            <a:avLst/>
          </a:prstGeom>
        </p:spPr>
      </p:pic>
      <p:pic>
        <p:nvPicPr>
          <p:cNvPr descr="" id="10" name=""/>
          <p:cNvPicPr/>
          <p:nvPr/>
        </p:nvPicPr>
        <p:blipFill>
          <a:blip r:embed="rId10"/>
          <a:stretch>
            <a:fillRect/>
          </a:stretch>
        </p:blipFill>
        <p:spPr>
          <a:xfrm>
            <a:off x="2377286" y="1685308"/>
            <a:ext cx="228600" cy="228600"/>
          </a:xfrm>
          <a:prstGeom prst="rect">
            <a:avLst/>
          </a:prstGeom>
        </p:spPr>
      </p:pic>
      <p:pic>
        <p:nvPicPr>
          <p:cNvPr descr="" id="11" name=""/>
          <p:cNvPicPr/>
          <p:nvPr/>
        </p:nvPicPr>
        <p:blipFill>
          <a:blip r:embed="rId11"/>
          <a:stretch>
            <a:fillRect/>
          </a:stretch>
        </p:blipFill>
        <p:spPr>
          <a:xfrm>
            <a:off x="780413" y="2575403"/>
            <a:ext cx="1303986" cy="205746"/>
          </a:xfrm>
          <a:prstGeom prst="rect">
            <a:avLst/>
          </a:prstGeom>
        </p:spPr>
      </p:pic>
      <p:pic>
        <p:nvPicPr>
          <p:cNvPr descr="" id="12" name=""/>
          <p:cNvPicPr/>
          <p:nvPr/>
        </p:nvPicPr>
        <p:blipFill>
          <a:blip r:embed="rId12"/>
          <a:stretch>
            <a:fillRect/>
          </a:stretch>
        </p:blipFill>
        <p:spPr>
          <a:xfrm>
            <a:off x="506093" y="2556140"/>
            <a:ext cx="228600" cy="228600"/>
          </a:xfrm>
          <a:prstGeom prst="rect">
            <a:avLst/>
          </a:prstGeom>
        </p:spPr>
      </p:pic>
      <p:pic>
        <p:nvPicPr>
          <p:cNvPr descr="" id="13" nam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2651606" y="2575403"/>
            <a:ext cx="1303986" cy="560247"/>
          </a:xfrm>
          <a:prstGeom prst="rect">
            <a:avLst/>
          </a:prstGeom>
        </p:spPr>
      </p:pic>
      <p:pic>
        <p:nvPicPr>
          <p:cNvPr descr="" id="14" name=""/>
          <p:cNvPicPr/>
          <p:nvPr/>
        </p:nvPicPr>
        <p:blipFill>
          <a:blip r:embed="rId14"/>
          <a:stretch>
            <a:fillRect/>
          </a:stretch>
        </p:blipFill>
        <p:spPr>
          <a:xfrm>
            <a:off x="2377286" y="2556140"/>
            <a:ext cx="228600" cy="228600"/>
          </a:xfrm>
          <a:prstGeom prst="rect">
            <a:avLst/>
          </a:prstGeom>
        </p:spPr>
      </p:pic>
      <p:sp>
        <p:nvSpPr>
          <p:cNvPr id="0" name="TextBox X"/>
          <p:cNvSpPr txBox="1"/>
          <p:nvPr/>
        </p:nvSpPr>
        <p:spPr>
          <a:xfrm>
            <a:off x="0" y="3346704"/>
            <a:ext cx="4681728" cy="164592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540" dirty="0" smtClean="0">
                <a:solidFill>
                  <a:srgbClr val="646464"/>
                </a:solidFill>
              </a:rPr>
              <a:t>Copyright© 2013 EducAide Software Inc. All rights reserved.</a:t>
            </a:r>
          </a:p>
        </p:txBody>
      </p:sp>
      <p:pic>
        <p:nvPicPr>
          <p:cNvPr descr="" id="15" name="">
            <a:hlinkClick r:id="rId3" action="ppaction://hlinksldjump"/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13716" y="3268980"/>
            <a:ext cx="228600" cy="228600"/>
          </a:xfrm>
          <a:prstGeom prst="rect">
            <a:avLst/>
          </a:prstGeom>
        </p:spPr>
      </p:pic>
      <p:pic>
        <p:nvPicPr>
          <p:cNvPr descr="" id="16" name="">
            <a:hlinkClick r:id="rId4" action="ppaction://hlinksldjump"/>
          </p:cNvPr>
          <p:cNvPicPr/>
          <p:nvPr/>
        </p:nvPicPr>
        <p:blipFill>
          <a:blip r:embed="rId16"/>
          <a:stretch>
            <a:fillRect/>
          </a:stretch>
        </p:blipFill>
        <p:spPr>
          <a:xfrm>
            <a:off x="4439412" y="3268980"/>
            <a:ext cx="228600" cy="228600"/>
          </a:xfrm>
          <a:prstGeom prst="rect">
            <a:avLst/>
          </a:prstGeom>
        </p:spPr>
      </p:pic>
    </p:spTree>
  </p:cSld>
</p:sld>
</file>

<file path=ppt/slides/slide8.xml><?xml version="1.0" encoding="utf-8"?>
<p:sld xmlns:r="http://schemas.openxmlformats.org/officeDocument/2006/relationships" xmlns:exsl="http://exslt.org/common" xmlns:a="http://schemas.openxmlformats.org/drawingml/2006/main" xmlns:c="http://schemas.openxmlformats.org/package/2006/content-type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6" name=""/>
          <p:cNvPicPr/>
          <p:nvPr/>
        </p:nvPicPr>
        <p:blipFill>
          <a:blip r:embed="rId6"/>
          <a:stretch>
            <a:fillRect/>
          </a:stretch>
        </p:blipFill>
        <p:spPr>
          <a:xfrm>
            <a:off x="499384" y="156058"/>
            <a:ext cx="4057498" cy="1823408"/>
          </a:xfrm>
          <a:prstGeom prst="rect">
            <a:avLst/>
          </a:prstGeom>
        </p:spPr>
      </p:pic>
      <p:sp>
        <p:nvSpPr>
          <p:cNvPr id="0" name="TextBox X"/>
          <p:cNvSpPr txBox="1"/>
          <p:nvPr/>
        </p:nvSpPr>
        <p:spPr>
          <a:xfrm>
            <a:off x="0" y="91440"/>
            <a:ext cx="499384" cy="22860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800" dirty="0" smtClean="0" b="1">
                <a:solidFill>
                  <a:srgbClr val="0096FC"/>
                </a:solidFill>
              </a:rPr>
              <a:t>7</a:t>
            </a:r>
          </a:p>
        </p:txBody>
      </p:sp>
      <p:pic>
        <p:nvPicPr>
          <p:cNvPr descr="" id="7" name=""/>
          <p:cNvPicPr/>
          <p:nvPr/>
        </p:nvPicPr>
        <p:blipFill>
          <a:blip r:embed="rId7"/>
          <a:stretch>
            <a:fillRect/>
          </a:stretch>
        </p:blipFill>
        <p:spPr>
          <a:xfrm>
            <a:off x="780288" y="2213552"/>
            <a:ext cx="1176908" cy="198256"/>
          </a:xfrm>
          <a:prstGeom prst="rect">
            <a:avLst/>
          </a:prstGeom>
        </p:spPr>
      </p:pic>
      <p:pic>
        <p:nvPicPr>
          <p:cNvPr descr="" id="8" name=""/>
          <p:cNvPicPr/>
          <p:nvPr/>
        </p:nvPicPr>
        <p:blipFill>
          <a:blip r:embed="rId8"/>
          <a:stretch>
            <a:fillRect/>
          </a:stretch>
        </p:blipFill>
        <p:spPr>
          <a:xfrm>
            <a:off x="505968" y="2183927"/>
            <a:ext cx="228600" cy="228600"/>
          </a:xfrm>
          <a:prstGeom prst="rect">
            <a:avLst/>
          </a:prstGeom>
        </p:spPr>
      </p:pic>
      <p:pic>
        <p:nvPicPr>
          <p:cNvPr descr="" id="9" name=""/>
          <p:cNvPicPr/>
          <p:nvPr/>
        </p:nvPicPr>
        <p:blipFill>
          <a:blip r:embed="rId9"/>
          <a:stretch>
            <a:fillRect/>
          </a:stretch>
        </p:blipFill>
        <p:spPr>
          <a:xfrm>
            <a:off x="2519004" y="2213552"/>
            <a:ext cx="1176908" cy="198256"/>
          </a:xfrm>
          <a:prstGeom prst="rect">
            <a:avLst/>
          </a:prstGeom>
        </p:spPr>
      </p:pic>
      <p:pic>
        <p:nvPicPr>
          <p:cNvPr descr="" id="10" name=""/>
          <p:cNvPicPr/>
          <p:nvPr/>
        </p:nvPicPr>
        <p:blipFill>
          <a:blip r:embed="rId10"/>
          <a:stretch>
            <a:fillRect/>
          </a:stretch>
        </p:blipFill>
        <p:spPr>
          <a:xfrm>
            <a:off x="2244684" y="2183927"/>
            <a:ext cx="228600" cy="228600"/>
          </a:xfrm>
          <a:prstGeom prst="rect">
            <a:avLst/>
          </a:prstGeom>
        </p:spPr>
      </p:pic>
      <p:pic>
        <p:nvPicPr>
          <p:cNvPr descr="" id="11" name=""/>
          <p:cNvPicPr/>
          <p:nvPr/>
        </p:nvPicPr>
        <p:blipFill>
          <a:blip r:embed="rId11"/>
          <a:stretch>
            <a:fillRect/>
          </a:stretch>
        </p:blipFill>
        <p:spPr>
          <a:xfrm>
            <a:off x="780288" y="2645894"/>
            <a:ext cx="1176908" cy="198256"/>
          </a:xfrm>
          <a:prstGeom prst="rect">
            <a:avLst/>
          </a:prstGeom>
        </p:spPr>
      </p:pic>
      <p:pic>
        <p:nvPicPr>
          <p:cNvPr descr="" id="12" name=""/>
          <p:cNvPicPr/>
          <p:nvPr/>
        </p:nvPicPr>
        <p:blipFill>
          <a:blip r:embed="rId12"/>
          <a:stretch>
            <a:fillRect/>
          </a:stretch>
        </p:blipFill>
        <p:spPr>
          <a:xfrm>
            <a:off x="505968" y="2616269"/>
            <a:ext cx="228600" cy="228600"/>
          </a:xfrm>
          <a:prstGeom prst="rect">
            <a:avLst/>
          </a:prstGeom>
        </p:spPr>
      </p:pic>
      <p:pic>
        <p:nvPicPr>
          <p:cNvPr descr="" id="13" nam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2519004" y="2645894"/>
            <a:ext cx="1176908" cy="198256"/>
          </a:xfrm>
          <a:prstGeom prst="rect">
            <a:avLst/>
          </a:prstGeom>
        </p:spPr>
      </p:pic>
      <p:pic>
        <p:nvPicPr>
          <p:cNvPr descr="" id="14" name=""/>
          <p:cNvPicPr/>
          <p:nvPr/>
        </p:nvPicPr>
        <p:blipFill>
          <a:blip r:embed="rId14"/>
          <a:stretch>
            <a:fillRect/>
          </a:stretch>
        </p:blipFill>
        <p:spPr>
          <a:xfrm>
            <a:off x="2244684" y="2616269"/>
            <a:ext cx="228600" cy="228600"/>
          </a:xfrm>
          <a:prstGeom prst="rect">
            <a:avLst/>
          </a:prstGeom>
        </p:spPr>
      </p:pic>
      <p:pic>
        <p:nvPicPr>
          <p:cNvPr descr="" id="15" name=""/>
          <p:cNvPicPr/>
          <p:nvPr/>
        </p:nvPicPr>
        <p:blipFill>
          <a:blip r:embed="rId15"/>
          <a:stretch>
            <a:fillRect/>
          </a:stretch>
        </p:blipFill>
        <p:spPr>
          <a:xfrm>
            <a:off x="780288" y="3078236"/>
            <a:ext cx="1176908" cy="198256"/>
          </a:xfrm>
          <a:prstGeom prst="rect">
            <a:avLst/>
          </a:prstGeom>
        </p:spPr>
      </p:pic>
      <p:pic>
        <p:nvPicPr>
          <p:cNvPr descr="" id="16" name=""/>
          <p:cNvPicPr/>
          <p:nvPr/>
        </p:nvPicPr>
        <p:blipFill>
          <a:blip r:embed="rId16"/>
          <a:stretch>
            <a:fillRect/>
          </a:stretch>
        </p:blipFill>
        <p:spPr>
          <a:xfrm>
            <a:off x="505968" y="3048611"/>
            <a:ext cx="228600" cy="228600"/>
          </a:xfrm>
          <a:prstGeom prst="rect">
            <a:avLst/>
          </a:prstGeom>
        </p:spPr>
      </p:pic>
      <p:sp>
        <p:nvSpPr>
          <p:cNvPr id="0" name="TextBox X"/>
          <p:cNvSpPr txBox="1"/>
          <p:nvPr/>
        </p:nvSpPr>
        <p:spPr>
          <a:xfrm>
            <a:off x="0" y="3346704"/>
            <a:ext cx="4681728" cy="164592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540" dirty="0" smtClean="0">
                <a:solidFill>
                  <a:srgbClr val="646464"/>
                </a:solidFill>
              </a:rPr>
              <a:t>Copyright© 2013 EducAide Software Inc. All rights reserved.</a:t>
            </a:r>
          </a:p>
        </p:txBody>
      </p:sp>
      <p:pic>
        <p:nvPicPr>
          <p:cNvPr descr="" id="17" name="">
            <a:hlinkClick r:id="rId3" action="ppaction://hlinksldjump"/>
          </p:cNvPr>
          <p:cNvPicPr/>
          <p:nvPr/>
        </p:nvPicPr>
        <p:blipFill>
          <a:blip r:embed="rId17"/>
          <a:stretch>
            <a:fillRect/>
          </a:stretch>
        </p:blipFill>
        <p:spPr>
          <a:xfrm>
            <a:off x="13716" y="3268980"/>
            <a:ext cx="228600" cy="228600"/>
          </a:xfrm>
          <a:prstGeom prst="rect">
            <a:avLst/>
          </a:prstGeom>
        </p:spPr>
      </p:pic>
      <p:pic>
        <p:nvPicPr>
          <p:cNvPr descr="" id="18" name="">
            <a:hlinkClick r:id="rId4" action="ppaction://hlinksldjump"/>
          </p:cNvPr>
          <p:cNvPicPr/>
          <p:nvPr/>
        </p:nvPicPr>
        <p:blipFill>
          <a:blip r:embed="rId18"/>
          <a:stretch>
            <a:fillRect/>
          </a:stretch>
        </p:blipFill>
        <p:spPr>
          <a:xfrm>
            <a:off x="4439412" y="3268980"/>
            <a:ext cx="228600" cy="228600"/>
          </a:xfrm>
          <a:prstGeom prst="rect">
            <a:avLst/>
          </a:prstGeom>
        </p:spPr>
      </p:pic>
    </p:spTree>
  </p:cSld>
</p:sld>
</file>

<file path=ppt/slides/slide9.xml><?xml version="1.0" encoding="utf-8"?>
<p:sld xmlns:r="http://schemas.openxmlformats.org/officeDocument/2006/relationships" xmlns:exsl="http://exslt.org/common" xmlns:a="http://schemas.openxmlformats.org/drawingml/2006/main" xmlns:c="http://schemas.openxmlformats.org/package/2006/content-type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6" name=""/>
          <p:cNvPicPr/>
          <p:nvPr/>
        </p:nvPicPr>
        <p:blipFill>
          <a:blip r:embed="rId6"/>
          <a:stretch>
            <a:fillRect/>
          </a:stretch>
        </p:blipFill>
        <p:spPr>
          <a:xfrm>
            <a:off x="499384" y="156058"/>
            <a:ext cx="4057498" cy="684531"/>
          </a:xfrm>
          <a:prstGeom prst="rect">
            <a:avLst/>
          </a:prstGeom>
        </p:spPr>
      </p:pic>
      <p:sp>
        <p:nvSpPr>
          <p:cNvPr id="0" name="TextBox X"/>
          <p:cNvSpPr txBox="1"/>
          <p:nvPr/>
        </p:nvSpPr>
        <p:spPr>
          <a:xfrm>
            <a:off x="0" y="91440"/>
            <a:ext cx="499384" cy="22860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800" dirty="0" smtClean="0" b="1">
                <a:solidFill>
                  <a:srgbClr val="0096FC"/>
                </a:solidFill>
              </a:rPr>
              <a:t>8</a:t>
            </a:r>
          </a:p>
        </p:txBody>
      </p:sp>
      <p:pic>
        <p:nvPicPr>
          <p:cNvPr descr="" id="7" name=""/>
          <p:cNvPicPr/>
          <p:nvPr/>
        </p:nvPicPr>
        <p:blipFill>
          <a:blip r:embed="rId7"/>
          <a:stretch>
            <a:fillRect/>
          </a:stretch>
        </p:blipFill>
        <p:spPr>
          <a:xfrm>
            <a:off x="780288" y="1074675"/>
            <a:ext cx="610326" cy="160412"/>
          </a:xfrm>
          <a:prstGeom prst="rect">
            <a:avLst/>
          </a:prstGeom>
        </p:spPr>
      </p:pic>
      <p:pic>
        <p:nvPicPr>
          <p:cNvPr descr="" id="8" name=""/>
          <p:cNvPicPr/>
          <p:nvPr/>
        </p:nvPicPr>
        <p:blipFill>
          <a:blip r:embed="rId8"/>
          <a:stretch>
            <a:fillRect/>
          </a:stretch>
        </p:blipFill>
        <p:spPr>
          <a:xfrm>
            <a:off x="505968" y="1045050"/>
            <a:ext cx="228600" cy="228600"/>
          </a:xfrm>
          <a:prstGeom prst="rect">
            <a:avLst/>
          </a:prstGeom>
        </p:spPr>
      </p:pic>
      <p:pic>
        <p:nvPicPr>
          <p:cNvPr descr="" id="9" name=""/>
          <p:cNvPicPr/>
          <p:nvPr/>
        </p:nvPicPr>
        <p:blipFill>
          <a:blip r:embed="rId9"/>
          <a:stretch>
            <a:fillRect/>
          </a:stretch>
        </p:blipFill>
        <p:spPr>
          <a:xfrm>
            <a:off x="780288" y="1469189"/>
            <a:ext cx="610326" cy="161910"/>
          </a:xfrm>
          <a:prstGeom prst="rect">
            <a:avLst/>
          </a:prstGeom>
        </p:spPr>
      </p:pic>
      <p:pic>
        <p:nvPicPr>
          <p:cNvPr descr="" id="10" name=""/>
          <p:cNvPicPr/>
          <p:nvPr/>
        </p:nvPicPr>
        <p:blipFill>
          <a:blip r:embed="rId10"/>
          <a:stretch>
            <a:fillRect/>
          </a:stretch>
        </p:blipFill>
        <p:spPr>
          <a:xfrm>
            <a:off x="505968" y="1439564"/>
            <a:ext cx="228600" cy="228600"/>
          </a:xfrm>
          <a:prstGeom prst="rect">
            <a:avLst/>
          </a:prstGeom>
        </p:spPr>
      </p:pic>
      <p:pic>
        <p:nvPicPr>
          <p:cNvPr descr="" id="11" name=""/>
          <p:cNvPicPr/>
          <p:nvPr/>
        </p:nvPicPr>
        <p:blipFill>
          <a:blip r:embed="rId11"/>
          <a:stretch>
            <a:fillRect/>
          </a:stretch>
        </p:blipFill>
        <p:spPr>
          <a:xfrm>
            <a:off x="780288" y="1865200"/>
            <a:ext cx="610326" cy="160412"/>
          </a:xfrm>
          <a:prstGeom prst="rect">
            <a:avLst/>
          </a:prstGeom>
        </p:spPr>
      </p:pic>
      <p:pic>
        <p:nvPicPr>
          <p:cNvPr descr="" id="12" name=""/>
          <p:cNvPicPr/>
          <p:nvPr/>
        </p:nvPicPr>
        <p:blipFill>
          <a:blip r:embed="rId12"/>
          <a:stretch>
            <a:fillRect/>
          </a:stretch>
        </p:blipFill>
        <p:spPr>
          <a:xfrm>
            <a:off x="505968" y="1835576"/>
            <a:ext cx="228600" cy="228600"/>
          </a:xfrm>
          <a:prstGeom prst="rect">
            <a:avLst/>
          </a:prstGeom>
        </p:spPr>
      </p:pic>
      <p:pic>
        <p:nvPicPr>
          <p:cNvPr descr="" id="13" nam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780288" y="2259714"/>
            <a:ext cx="610326" cy="161910"/>
          </a:xfrm>
          <a:prstGeom prst="rect">
            <a:avLst/>
          </a:prstGeom>
        </p:spPr>
      </p:pic>
      <p:pic>
        <p:nvPicPr>
          <p:cNvPr descr="" id="14" name=""/>
          <p:cNvPicPr/>
          <p:nvPr/>
        </p:nvPicPr>
        <p:blipFill>
          <a:blip r:embed="rId14"/>
          <a:stretch>
            <a:fillRect/>
          </a:stretch>
        </p:blipFill>
        <p:spPr>
          <a:xfrm>
            <a:off x="505968" y="2230089"/>
            <a:ext cx="228600" cy="228600"/>
          </a:xfrm>
          <a:prstGeom prst="rect">
            <a:avLst/>
          </a:prstGeom>
        </p:spPr>
      </p:pic>
      <p:sp>
        <p:nvSpPr>
          <p:cNvPr id="0" name="TextBox X"/>
          <p:cNvSpPr txBox="1"/>
          <p:nvPr/>
        </p:nvSpPr>
        <p:spPr>
          <a:xfrm>
            <a:off x="0" y="3346704"/>
            <a:ext cx="4681728" cy="164592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540" dirty="0" smtClean="0">
                <a:solidFill>
                  <a:srgbClr val="646464"/>
                </a:solidFill>
              </a:rPr>
              <a:t>Copyright© 2013 EducAide Software Inc. All rights reserved.</a:t>
            </a:r>
          </a:p>
        </p:txBody>
      </p:sp>
      <p:pic>
        <p:nvPicPr>
          <p:cNvPr descr="" id="15" name="">
            <a:hlinkClick r:id="rId3" action="ppaction://hlinksldjump"/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13716" y="3268980"/>
            <a:ext cx="228600" cy="228600"/>
          </a:xfrm>
          <a:prstGeom prst="rect">
            <a:avLst/>
          </a:prstGeom>
        </p:spPr>
      </p:pic>
      <p:pic>
        <p:nvPicPr>
          <p:cNvPr descr="" id="16" name="">
            <a:hlinkClick r:id="rId4" action="ppaction://hlinksldjump"/>
          </p:cNvPr>
          <p:cNvPicPr/>
          <p:nvPr/>
        </p:nvPicPr>
        <p:blipFill>
          <a:blip r:embed="rId16"/>
          <a:stretch>
            <a:fillRect/>
          </a:stretch>
        </p:blipFill>
        <p:spPr>
          <a:xfrm>
            <a:off x="4439412" y="3268980"/>
            <a:ext cx="228600" cy="22860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