
<file path=[Content_Types].xml><?xml version="1.0" encoding="utf-8"?>
<Types xmlns="http://schemas.openxmlformats.org/package/2006/content-type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Default Extension="pdf" ContentType="application/pdf"/>
  <Default Extension="png" ContentType="image/png"/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
<Relationships xmlns="http://schemas.openxmlformats.org/package/2006/relationships">
  <Relationship Id="rId1" Type="http://schemas.openxmlformats.org/officeDocument/2006/relationships/officeDocument" Target="ppt/presentation.xml"/>
</Relationships>
</file>

<file path=ppt/presentation.xml><?xml version="1.0" encoding="utf-8"?>
<p:presentation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4681728" cy="3511296"/>
  <p:notesSz cx="7772400" cy="10058400"/>
</p:presentation>
</file>

<file path=ppt/_rels/presentation.xml.rels><?xml version="1.0" encoding="utf-8"?>
<Relationships xmlns="http://schemas.openxmlformats.org/package/2006/relationship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    <Relationship Id="rId1" Type="http://schemas.openxmlformats.org/officeDocument/2006/relationships/theme" Target="theme/theme1.xml"/>
      <Relationship Id="rId2" Type="http://schemas.openxmlformats.org/officeDocument/2006/relationships/slideMaster" Target="slideMasters/slideMaster1.xml"/>
      <Relationship Id="rId3" Type="http://schemas.openxmlformats.org/officeDocument/2006/relationships/slide" Target="slides/slide1.xml"/>
      <Relationship Id="rId4" Type="http://schemas.openxmlformats.org/officeDocument/2006/relationships/slide" Target="slides/slide2.xml"/>
      <Relationship Id="rId5" Type="http://schemas.openxmlformats.org/officeDocument/2006/relationships/slide" Target="slides/slide3.xml"/>
      <Relationship Id="rId6" Type="http://schemas.openxmlformats.org/officeDocument/2006/relationships/slide" Target="slides/slide4.xml"/>
      <Relationship Id="rId7" Type="http://schemas.openxmlformats.org/officeDocument/2006/relationships/slide" Target="slides/slide5.xml"/>
      <Relationship Id="rId8" Type="http://schemas.openxmlformats.org/officeDocument/2006/relationships/slide" Target="slides/slide6.xml"/>
      <Relationship Id="rId9" Type="http://schemas.openxmlformats.org/officeDocument/2006/relationships/slide" Target="slides/slide7.xml"/>
      <Relationship Id="rId10" Type="http://schemas.openxmlformats.org/officeDocument/2006/relationships/slide" Target="slides/slide8.xml"/>
    </Relationships>
</file>

<file path=ppt/slideLayouts/_rels/slideLayout1.xml.rels><?xml version="1.0" encoding="UTF-8"?>
<Relationships xmlns="http://schemas.openxmlformats.org/package/2006/relationships">
  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
  <Relationship Id="rId1" Type="http://schemas.openxmlformats.org/officeDocument/2006/relationships/theme" Target="../theme/theme1.xml"/>
  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anchor="ctr" bIns="0" lIns="0" rIns="0" tIns="0" wrap="none"/>
          <a:p>
            <a:pPr algn="ctr">
            </a:pPr>
            <a:r>
              <a:rPr lang="en-US"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8870400" cy="43840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>
              </a:rPr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    <Relationship Id="rId1" Type="http://schemas.openxmlformats.org/officeDocument/2006/relationships/slideLayout" Target="../slideLayouts/slideLayout1.xml"/>
      <Relationship Id="rId4" Type="http://schemas.openxmlformats.org/officeDocument/2006/relationships/slide" Target="slide2.xml"/>
      <Relationship Id="rId5" Type="http://schemas.openxmlformats.org/officeDocument/2006/relationships/slide" Target="slide8.xml"/>
      <Relationship Id="rId6" Type="http://schemas.openxmlformats.org/officeDocument/2006/relationships/image" Target="../media/default.png"/>
      <Relationship Id="rId7" Type="http://schemas.openxmlformats.org/officeDocument/2006/relationships/image" Target="../media/nav_next.png"/>
    </Relationships>
</file>

<file path=ppt/slides/_rels/slide2.xml.rels><?xml version="1.0" encoding="utf-8"?>
<Relationships xmlns="http://schemas.openxmlformats.org/package/2006/relationship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    <Relationship Id="rId1" Type="http://schemas.openxmlformats.org/officeDocument/2006/relationships/slideLayout" Target="../slideLayouts/slideLayout1.xml"/>
      <Relationship Id="rId2" Type="http://schemas.openxmlformats.org/officeDocument/2006/relationships/slide" Target="slide1.xml"/>
      <Relationship Id="rId3" Type="http://schemas.openxmlformats.org/officeDocument/2006/relationships/slide" Target="slide1.xml"/>
      <Relationship Id="rId4" Type="http://schemas.openxmlformats.org/officeDocument/2006/relationships/slide" Target="slide3.xml"/>
      <Relationship Id="rId5" Type="http://schemas.openxmlformats.org/officeDocument/2006/relationships/slide" Target="slide8.xml"/>
      <Relationship Id="rId6" Type="http://schemas.openxmlformats.org/officeDocument/2006/relationships/image" Target="../media/image_1.png"/>
      <Relationship Id="rId7" Type="http://schemas.openxmlformats.org/officeDocument/2006/relationships/image" Target="../media/image_2.png"/>
      <Relationship Id="rId8" Type="http://schemas.openxmlformats.org/officeDocument/2006/relationships/image" Target="../media/label_1_ucalpha.png"/>
      <Relationship Id="rId9" Type="http://schemas.openxmlformats.org/officeDocument/2006/relationships/image" Target="../media/image_3.png"/>
      <Relationship Id="rId10" Type="http://schemas.openxmlformats.org/officeDocument/2006/relationships/image" Target="../media/label_3_ucalpha.png"/>
      <Relationship Id="rId11" Type="http://schemas.openxmlformats.org/officeDocument/2006/relationships/image" Target="../media/image_4.png"/>
      <Relationship Id="rId12" Type="http://schemas.openxmlformats.org/officeDocument/2006/relationships/image" Target="../media/label_2_ucalpha.png"/>
      <Relationship Id="rId13" Type="http://schemas.openxmlformats.org/officeDocument/2006/relationships/image" Target="../media/image_5.png"/>
      <Relationship Id="rId14" Type="http://schemas.openxmlformats.org/officeDocument/2006/relationships/image" Target="../media/label_4_ucalpha.png"/>
      <Relationship Id="rId15" Type="http://schemas.openxmlformats.org/officeDocument/2006/relationships/image" Target="../media/nav_prev.png"/>
      <Relationship Id="rId16" Type="http://schemas.openxmlformats.org/officeDocument/2006/relationships/image" Target="../media/nav_next.png"/>
    </Relationships>
</file>

<file path=ppt/slides/_rels/slide3.xml.rels><?xml version="1.0" encoding="utf-8"?>
<Relationships xmlns="http://schemas.openxmlformats.org/package/2006/relationship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    <Relationship Id="rId1" Type="http://schemas.openxmlformats.org/officeDocument/2006/relationships/slideLayout" Target="../slideLayouts/slideLayout1.xml"/>
      <Relationship Id="rId2" Type="http://schemas.openxmlformats.org/officeDocument/2006/relationships/slide" Target="slide1.xml"/>
      <Relationship Id="rId3" Type="http://schemas.openxmlformats.org/officeDocument/2006/relationships/slide" Target="slide2.xml"/>
      <Relationship Id="rId4" Type="http://schemas.openxmlformats.org/officeDocument/2006/relationships/slide" Target="slide4.xml"/>
      <Relationship Id="rId5" Type="http://schemas.openxmlformats.org/officeDocument/2006/relationships/slide" Target="slide8.xml"/>
      <Relationship Id="rId6" Type="http://schemas.openxmlformats.org/officeDocument/2006/relationships/image" Target="../media/image_6.png"/>
      <Relationship Id="rId7" Type="http://schemas.openxmlformats.org/officeDocument/2006/relationships/image" Target="../media/image_7.png"/>
      <Relationship Id="rId8" Type="http://schemas.openxmlformats.org/officeDocument/2006/relationships/image" Target="../media/label_1_ucalpha.png"/>
      <Relationship Id="rId9" Type="http://schemas.openxmlformats.org/officeDocument/2006/relationships/image" Target="../media/image_8.png"/>
      <Relationship Id="rId10" Type="http://schemas.openxmlformats.org/officeDocument/2006/relationships/image" Target="../media/label_2_ucalpha.png"/>
      <Relationship Id="rId11" Type="http://schemas.openxmlformats.org/officeDocument/2006/relationships/image" Target="../media/image_9.png"/>
      <Relationship Id="rId12" Type="http://schemas.openxmlformats.org/officeDocument/2006/relationships/image" Target="../media/label_3_ucalpha.png"/>
      <Relationship Id="rId13" Type="http://schemas.openxmlformats.org/officeDocument/2006/relationships/image" Target="../media/image_10.png"/>
      <Relationship Id="rId14" Type="http://schemas.openxmlformats.org/officeDocument/2006/relationships/image" Target="../media/label_4_ucalpha.png"/>
      <Relationship Id="rId15" Type="http://schemas.openxmlformats.org/officeDocument/2006/relationships/image" Target="../media/nav_prev.png"/>
      <Relationship Id="rId16" Type="http://schemas.openxmlformats.org/officeDocument/2006/relationships/image" Target="../media/nav_next.png"/>
    </Relationships>
</file>

<file path=ppt/slides/_rels/slide4.xml.rels><?xml version="1.0" encoding="utf-8"?>
<Relationships xmlns="http://schemas.openxmlformats.org/package/2006/relationship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    <Relationship Id="rId1" Type="http://schemas.openxmlformats.org/officeDocument/2006/relationships/slideLayout" Target="../slideLayouts/slideLayout1.xml"/>
      <Relationship Id="rId2" Type="http://schemas.openxmlformats.org/officeDocument/2006/relationships/slide" Target="slide1.xml"/>
      <Relationship Id="rId3" Type="http://schemas.openxmlformats.org/officeDocument/2006/relationships/slide" Target="slide3.xml"/>
      <Relationship Id="rId4" Type="http://schemas.openxmlformats.org/officeDocument/2006/relationships/slide" Target="slide5.xml"/>
      <Relationship Id="rId5" Type="http://schemas.openxmlformats.org/officeDocument/2006/relationships/slide" Target="slide8.xml"/>
      <Relationship Id="rId6" Type="http://schemas.openxmlformats.org/officeDocument/2006/relationships/image" Target="../media/image_11.png"/>
      <Relationship Id="rId7" Type="http://schemas.openxmlformats.org/officeDocument/2006/relationships/image" Target="../media/image_12.png"/>
      <Relationship Id="rId8" Type="http://schemas.openxmlformats.org/officeDocument/2006/relationships/image" Target="../media/image_13.png"/>
      <Relationship Id="rId9" Type="http://schemas.openxmlformats.org/officeDocument/2006/relationships/image" Target="../media/label_1_ucalpha.png"/>
      <Relationship Id="rId10" Type="http://schemas.openxmlformats.org/officeDocument/2006/relationships/image" Target="../media/image_14.png"/>
      <Relationship Id="rId11" Type="http://schemas.openxmlformats.org/officeDocument/2006/relationships/image" Target="../media/label_2_ucalpha.png"/>
      <Relationship Id="rId12" Type="http://schemas.openxmlformats.org/officeDocument/2006/relationships/image" Target="../media/image_15.png"/>
      <Relationship Id="rId13" Type="http://schemas.openxmlformats.org/officeDocument/2006/relationships/image" Target="../media/label_3_ucalpha.png"/>
      <Relationship Id="rId14" Type="http://schemas.openxmlformats.org/officeDocument/2006/relationships/image" Target="../media/image_16.png"/>
      <Relationship Id="rId15" Type="http://schemas.openxmlformats.org/officeDocument/2006/relationships/image" Target="../media/label_4_ucalpha.png"/>
      <Relationship Id="rId16" Type="http://schemas.openxmlformats.org/officeDocument/2006/relationships/image" Target="../media/nav_prev.png"/>
      <Relationship Id="rId17" Type="http://schemas.openxmlformats.org/officeDocument/2006/relationships/image" Target="../media/nav_next.png"/>
    </Relationships>
</file>

<file path=ppt/slides/_rels/slide5.xml.rels><?xml version="1.0" encoding="utf-8"?>
<Relationships xmlns="http://schemas.openxmlformats.org/package/2006/relationship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    <Relationship Id="rId1" Type="http://schemas.openxmlformats.org/officeDocument/2006/relationships/slideLayout" Target="../slideLayouts/slideLayout1.xml"/>
      <Relationship Id="rId2" Type="http://schemas.openxmlformats.org/officeDocument/2006/relationships/slide" Target="slide1.xml"/>
      <Relationship Id="rId3" Type="http://schemas.openxmlformats.org/officeDocument/2006/relationships/slide" Target="slide4.xml"/>
      <Relationship Id="rId4" Type="http://schemas.openxmlformats.org/officeDocument/2006/relationships/slide" Target="slide6.xml"/>
      <Relationship Id="rId5" Type="http://schemas.openxmlformats.org/officeDocument/2006/relationships/slide" Target="slide8.xml"/>
      <Relationship Id="rId6" Type="http://schemas.openxmlformats.org/officeDocument/2006/relationships/image" Target="../media/image_17.png"/>
      <Relationship Id="rId7" Type="http://schemas.openxmlformats.org/officeDocument/2006/relationships/image" Target="../media/image_18.png"/>
      <Relationship Id="rId8" Type="http://schemas.openxmlformats.org/officeDocument/2006/relationships/image" Target="../media/image_19.png"/>
      <Relationship Id="rId9" Type="http://schemas.openxmlformats.org/officeDocument/2006/relationships/image" Target="../media/label_1_ucalpha.png"/>
      <Relationship Id="rId10" Type="http://schemas.openxmlformats.org/officeDocument/2006/relationships/image" Target="../media/image_20.png"/>
      <Relationship Id="rId11" Type="http://schemas.openxmlformats.org/officeDocument/2006/relationships/image" Target="../media/label_2_ucalpha.png"/>
      <Relationship Id="rId12" Type="http://schemas.openxmlformats.org/officeDocument/2006/relationships/image" Target="../media/image_21.png"/>
      <Relationship Id="rId13" Type="http://schemas.openxmlformats.org/officeDocument/2006/relationships/image" Target="../media/label_3_ucalpha.png"/>
      <Relationship Id="rId14" Type="http://schemas.openxmlformats.org/officeDocument/2006/relationships/image" Target="../media/image_22.png"/>
      <Relationship Id="rId15" Type="http://schemas.openxmlformats.org/officeDocument/2006/relationships/image" Target="../media/label_4_ucalpha.png"/>
      <Relationship Id="rId16" Type="http://schemas.openxmlformats.org/officeDocument/2006/relationships/image" Target="../media/nav_prev.png"/>
      <Relationship Id="rId17" Type="http://schemas.openxmlformats.org/officeDocument/2006/relationships/image" Target="../media/nav_next.png"/>
    </Relationships>
</file>

<file path=ppt/slides/_rels/slide6.xml.rels><?xml version="1.0" encoding="utf-8"?>
<Relationships xmlns="http://schemas.openxmlformats.org/package/2006/relationship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    <Relationship Id="rId1" Type="http://schemas.openxmlformats.org/officeDocument/2006/relationships/slideLayout" Target="../slideLayouts/slideLayout1.xml"/>
      <Relationship Id="rId2" Type="http://schemas.openxmlformats.org/officeDocument/2006/relationships/slide" Target="slide1.xml"/>
      <Relationship Id="rId3" Type="http://schemas.openxmlformats.org/officeDocument/2006/relationships/slide" Target="slide5.xml"/>
      <Relationship Id="rId4" Type="http://schemas.openxmlformats.org/officeDocument/2006/relationships/slide" Target="slide7.xml"/>
      <Relationship Id="rId5" Type="http://schemas.openxmlformats.org/officeDocument/2006/relationships/slide" Target="slide8.xml"/>
      <Relationship Id="rId6" Type="http://schemas.openxmlformats.org/officeDocument/2006/relationships/image" Target="../media/image_23.png"/>
      <Relationship Id="rId7" Type="http://schemas.openxmlformats.org/officeDocument/2006/relationships/image" Target="../media/image_24.png"/>
      <Relationship Id="rId8" Type="http://schemas.openxmlformats.org/officeDocument/2006/relationships/image" Target="../media/label_1_ucalpha.png"/>
      <Relationship Id="rId9" Type="http://schemas.openxmlformats.org/officeDocument/2006/relationships/image" Target="../media/image_25.png"/>
      <Relationship Id="rId10" Type="http://schemas.openxmlformats.org/officeDocument/2006/relationships/image" Target="../media/label_2_ucalpha.png"/>
      <Relationship Id="rId11" Type="http://schemas.openxmlformats.org/officeDocument/2006/relationships/image" Target="../media/image_26.png"/>
      <Relationship Id="rId12" Type="http://schemas.openxmlformats.org/officeDocument/2006/relationships/image" Target="../media/label_3_ucalpha.png"/>
      <Relationship Id="rId13" Type="http://schemas.openxmlformats.org/officeDocument/2006/relationships/image" Target="../media/image_27.png"/>
      <Relationship Id="rId14" Type="http://schemas.openxmlformats.org/officeDocument/2006/relationships/image" Target="../media/label_4_ucalpha.png"/>
      <Relationship Id="rId15" Type="http://schemas.openxmlformats.org/officeDocument/2006/relationships/image" Target="../media/nav_prev.png"/>
      <Relationship Id="rId16" Type="http://schemas.openxmlformats.org/officeDocument/2006/relationships/image" Target="../media/nav_next.png"/>
    </Relationships>
</file>

<file path=ppt/slides/_rels/slide7.xml.rels><?xml version="1.0" encoding="utf-8"?>
<Relationships xmlns="http://schemas.openxmlformats.org/package/2006/relationship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    <Relationship Id="rId1" Type="http://schemas.openxmlformats.org/officeDocument/2006/relationships/slideLayout" Target="../slideLayouts/slideLayout1.xml"/>
      <Relationship Id="rId2" Type="http://schemas.openxmlformats.org/officeDocument/2006/relationships/slide" Target="slide1.xml"/>
      <Relationship Id="rId3" Type="http://schemas.openxmlformats.org/officeDocument/2006/relationships/slide" Target="slide6.xml"/>
      <Relationship Id="rId4" Type="http://schemas.openxmlformats.org/officeDocument/2006/relationships/slide" Target="slide8.xml"/>
      <Relationship Id="rId5" Type="http://schemas.openxmlformats.org/officeDocument/2006/relationships/slide" Target="slide8.xml"/>
      <Relationship Id="rId6" Type="http://schemas.openxmlformats.org/officeDocument/2006/relationships/image" Target="../media/image_28.png"/>
      <Relationship Id="rId7" Type="http://schemas.openxmlformats.org/officeDocument/2006/relationships/image" Target="../media/image_29.png"/>
      <Relationship Id="rId8" Type="http://schemas.openxmlformats.org/officeDocument/2006/relationships/image" Target="../media/image_30.png"/>
      <Relationship Id="rId9" Type="http://schemas.openxmlformats.org/officeDocument/2006/relationships/image" Target="../media/label_1_ucalpha.png"/>
      <Relationship Id="rId10" Type="http://schemas.openxmlformats.org/officeDocument/2006/relationships/image" Target="../media/image_31.png"/>
      <Relationship Id="rId11" Type="http://schemas.openxmlformats.org/officeDocument/2006/relationships/image" Target="../media/label_3_ucalpha.png"/>
      <Relationship Id="rId12" Type="http://schemas.openxmlformats.org/officeDocument/2006/relationships/image" Target="../media/image_32.png"/>
      <Relationship Id="rId13" Type="http://schemas.openxmlformats.org/officeDocument/2006/relationships/image" Target="../media/label_2_ucalpha.png"/>
      <Relationship Id="rId14" Type="http://schemas.openxmlformats.org/officeDocument/2006/relationships/image" Target="../media/image_33.png"/>
      <Relationship Id="rId15" Type="http://schemas.openxmlformats.org/officeDocument/2006/relationships/image" Target="../media/label_4_ucalpha.png"/>
      <Relationship Id="rId16" Type="http://schemas.openxmlformats.org/officeDocument/2006/relationships/image" Target="../media/nav_prev.png"/>
      <Relationship Id="rId17" Type="http://schemas.openxmlformats.org/officeDocument/2006/relationships/image" Target="../media/nav_next.png"/>
    </Relationships>
</file>

<file path=ppt/slides/_rels/slide8.xml.rels><?xml version="1.0" encoding="utf-8"?>
<Relationships xmlns="http://schemas.openxmlformats.org/package/2006/relationship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    <Relationship Id="rId1" Type="http://schemas.openxmlformats.org/officeDocument/2006/relationships/slideLayout" Target="../slideLayouts/slideLayout1.xml"/>
      <Relationship Id="rId2" Type="http://schemas.openxmlformats.org/officeDocument/2006/relationships/slide" Target="slide1.xml"/>
      <Relationship Id="rId3" Type="http://schemas.openxmlformats.org/officeDocument/2006/relationships/slide" Target="slide7.xml"/>
      <Relationship Id="rId6" Type="http://schemas.openxmlformats.org/officeDocument/2006/relationships/image" Target="../media/image_34.png"/>
      <Relationship Id="rId7" Type="http://schemas.openxmlformats.org/officeDocument/2006/relationships/image" Target="../media/image_35.png"/>
      <Relationship Id="rId8" Type="http://schemas.openxmlformats.org/officeDocument/2006/relationships/image" Target="../media/image_36.png"/>
      <Relationship Id="rId9" Type="http://schemas.openxmlformats.org/officeDocument/2006/relationships/image" Target="../media/label_1_ucalpha.png"/>
      <Relationship Id="rId10" Type="http://schemas.openxmlformats.org/officeDocument/2006/relationships/image" Target="../media/image_37.png"/>
      <Relationship Id="rId11" Type="http://schemas.openxmlformats.org/officeDocument/2006/relationships/image" Target="../media/label_3_ucalpha.png"/>
      <Relationship Id="rId12" Type="http://schemas.openxmlformats.org/officeDocument/2006/relationships/image" Target="../media/image_38.png"/>
      <Relationship Id="rId13" Type="http://schemas.openxmlformats.org/officeDocument/2006/relationships/image" Target="../media/label_2_ucalpha.png"/>
      <Relationship Id="rId14" Type="http://schemas.openxmlformats.org/officeDocument/2006/relationships/image" Target="../media/image_39.png"/>
      <Relationship Id="rId15" Type="http://schemas.openxmlformats.org/officeDocument/2006/relationships/image" Target="../media/label_4_ucalpha.png"/>
      <Relationship Id="rId16" Type="http://schemas.openxmlformats.org/officeDocument/2006/relationships/image" Target="../media/nav_prev.png"/>
    </Relationships>
</file>

<file path=ppt/slides/slide1.xml><?xml version="1.0" encoding="utf-8"?>
<p:sld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" name=""/>
          <p:cNvPicPr/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4681728" cy="3511296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1225296"/>
            <a:ext cx="4681728" cy="265176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1620" dirty="0" smtClean="0">
                <a:solidFill>
                  <a:srgbClr val="2525CB"/>
                </a:solidFill>
              </a:rPr>
              <a:t>Cell Surprise Quiz</a:t>
            </a:r>
          </a:p>
        </p:txBody>
      </p:sp>
      <p:sp>
        <p:nvSpPr>
          <p:cNvPr id="0" name="TextBox X"/>
          <p:cNvSpPr txBox="1"/>
          <p:nvPr/>
        </p:nvSpPr>
        <p:spPr>
          <a:xfrm>
            <a:off x="0" y="2020824"/>
            <a:ext cx="4681728" cy="265176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1620" dirty="0" smtClean="0">
                <a:solidFill>
                  <a:srgbClr val="2525CB"/>
                </a:solidFill>
              </a:rPr>
              <a:t>Mr Noodle</a:t>
            </a:r>
          </a:p>
        </p:txBody>
      </p:sp>
      <p:sp>
        <p:nvSpPr>
          <p:cNvPr id="0" name="TextBox X"/>
          <p:cNvSpPr txBox="1"/>
          <p:nvPr/>
        </p:nvSpPr>
        <p:spPr>
          <a:xfrm>
            <a:off x="0" y="3346704"/>
            <a:ext cx="4681728" cy="164592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540" dirty="0" smtClean="0">
                <a:solidFill>
                  <a:srgbClr val="646464"/>
                </a:solidFill>
              </a:rPr>
              <a:t>Copyright© 2013 EducAide Software Inc. All rights reserved.</a:t>
            </a:r>
          </a:p>
        </p:txBody>
      </p:sp>
      <p:pic>
        <p:nvPicPr>
          <p:cNvPr descr="" id="7" name="">
            <a:hlinkClick r:id="rId4" action="ppaction://hlinksldjump"/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4439412" y="3268980"/>
            <a:ext cx="228600" cy="228600"/>
          </a:xfrm>
          <a:prstGeom prst="rect">
            <a:avLst/>
          </a:prstGeom>
        </p:spPr>
      </p:pic>
    </p:spTree>
  </p:cSld>
</p:sld>
</file>

<file path=ppt/slides/slide2.xml><?xml version="1.0" encoding="utf-8"?>
<p:sld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" name=""/>
          <p:cNvPicPr/>
          <p:nvPr/>
        </p:nvPicPr>
        <p:blipFill>
          <a:blip r:embed="rId6"/>
          <a:stretch>
            <a:fillRect/>
          </a:stretch>
        </p:blipFill>
        <p:spPr>
          <a:xfrm>
            <a:off x="499384" y="156058"/>
            <a:ext cx="4057498" cy="628725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91440"/>
            <a:ext cx="499384" cy="228600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1800" dirty="0" smtClean="0" b="1">
                <a:solidFill>
                  <a:srgbClr val="0096FC"/>
                </a:solidFill>
              </a:rPr>
              <a:t>1</a:t>
            </a:r>
          </a:p>
        </p:txBody>
      </p:sp>
      <p:pic>
        <p:nvPicPr>
          <p:cNvPr descr="" id="7" name=""/>
          <p:cNvPicPr/>
          <p:nvPr/>
        </p:nvPicPr>
        <p:blipFill>
          <a:blip r:embed="rId7"/>
          <a:stretch>
            <a:fillRect/>
          </a:stretch>
        </p:blipFill>
        <p:spPr>
          <a:xfrm>
            <a:off x="780288" y="1018869"/>
            <a:ext cx="1264332" cy="617692"/>
          </a:xfrm>
          <a:prstGeom prst="rect">
            <a:avLst/>
          </a:prstGeom>
        </p:spPr>
      </p:pic>
      <p:pic>
        <p:nvPicPr>
          <p:cNvPr descr="" id="8" name=""/>
          <p:cNvPicPr/>
          <p:nvPr/>
        </p:nvPicPr>
        <p:blipFill>
          <a:blip r:embed="rId8"/>
          <a:stretch>
            <a:fillRect/>
          </a:stretch>
        </p:blipFill>
        <p:spPr>
          <a:xfrm>
            <a:off x="505968" y="1031551"/>
            <a:ext cx="228600" cy="228600"/>
          </a:xfrm>
          <a:prstGeom prst="rect">
            <a:avLst/>
          </a:prstGeom>
        </p:spPr>
      </p:pic>
      <p:pic>
        <p:nvPicPr>
          <p:cNvPr descr="" id="9" name=""/>
          <p:cNvPicPr/>
          <p:nvPr/>
        </p:nvPicPr>
        <p:blipFill>
          <a:blip r:embed="rId9"/>
          <a:stretch>
            <a:fillRect/>
          </a:stretch>
        </p:blipFill>
        <p:spPr>
          <a:xfrm>
            <a:off x="2606427" y="1018869"/>
            <a:ext cx="1264332" cy="956040"/>
          </a:xfrm>
          <a:prstGeom prst="rect">
            <a:avLst/>
          </a:prstGeom>
        </p:spPr>
      </p:pic>
      <p:pic>
        <p:nvPicPr>
          <p:cNvPr descr="" id="10" name=""/>
          <p:cNvPicPr/>
          <p:nvPr/>
        </p:nvPicPr>
        <p:blipFill>
          <a:blip r:embed="rId10"/>
          <a:stretch>
            <a:fillRect/>
          </a:stretch>
        </p:blipFill>
        <p:spPr>
          <a:xfrm>
            <a:off x="2332107" y="1031551"/>
            <a:ext cx="228600" cy="228600"/>
          </a:xfrm>
          <a:prstGeom prst="rect">
            <a:avLst/>
          </a:prstGeom>
        </p:spPr>
      </p:pic>
      <p:pic>
        <p:nvPicPr>
          <p:cNvPr descr="" id="11" name=""/>
          <p:cNvPicPr/>
          <p:nvPr/>
        </p:nvPicPr>
        <p:blipFill>
          <a:blip r:embed="rId11"/>
          <a:stretch>
            <a:fillRect/>
          </a:stretch>
        </p:blipFill>
        <p:spPr>
          <a:xfrm>
            <a:off x="780288" y="2209011"/>
            <a:ext cx="1264332" cy="726713"/>
          </a:xfrm>
          <a:prstGeom prst="rect">
            <a:avLst/>
          </a:prstGeom>
        </p:spPr>
      </p:pic>
      <p:pic>
        <p:nvPicPr>
          <p:cNvPr descr="" id="12" name=""/>
          <p:cNvPicPr/>
          <p:nvPr/>
        </p:nvPicPr>
        <p:blipFill>
          <a:blip r:embed="rId12"/>
          <a:stretch>
            <a:fillRect/>
          </a:stretch>
        </p:blipFill>
        <p:spPr>
          <a:xfrm>
            <a:off x="505968" y="2221693"/>
            <a:ext cx="228600" cy="228600"/>
          </a:xfrm>
          <a:prstGeom prst="rect">
            <a:avLst/>
          </a:prstGeom>
        </p:spPr>
      </p:pic>
      <p:pic>
        <p:nvPicPr>
          <p:cNvPr descr="" id="13" name=""/>
          <p:cNvPicPr/>
          <p:nvPr/>
        </p:nvPicPr>
        <p:blipFill>
          <a:blip r:embed="rId13"/>
          <a:stretch>
            <a:fillRect/>
          </a:stretch>
        </p:blipFill>
        <p:spPr>
          <a:xfrm>
            <a:off x="2606427" y="2209011"/>
            <a:ext cx="1264332" cy="1034990"/>
          </a:xfrm>
          <a:prstGeom prst="rect">
            <a:avLst/>
          </a:prstGeom>
        </p:spPr>
      </p:pic>
      <p:pic>
        <p:nvPicPr>
          <p:cNvPr descr="" id="14" name=""/>
          <p:cNvPicPr/>
          <p:nvPr/>
        </p:nvPicPr>
        <p:blipFill>
          <a:blip r:embed="rId14"/>
          <a:stretch>
            <a:fillRect/>
          </a:stretch>
        </p:blipFill>
        <p:spPr>
          <a:xfrm>
            <a:off x="2332107" y="2221693"/>
            <a:ext cx="228600" cy="228600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3346704"/>
            <a:ext cx="4681728" cy="164592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540" dirty="0" smtClean="0">
                <a:solidFill>
                  <a:srgbClr val="646464"/>
                </a:solidFill>
              </a:rPr>
              <a:t>Copyright© 2013 EducAide Software Inc. All rights reserved.</a:t>
            </a:r>
          </a:p>
        </p:txBody>
      </p:sp>
      <p:pic>
        <p:nvPicPr>
          <p:cNvPr descr="" id="15" name="">
            <a:hlinkClick r:id="rId3" action="ppaction://hlinksldjump"/>
          </p:cNvPr>
          <p:cNvPicPr/>
          <p:nvPr/>
        </p:nvPicPr>
        <p:blipFill>
          <a:blip r:embed="rId15"/>
          <a:stretch>
            <a:fillRect/>
          </a:stretch>
        </p:blipFill>
        <p:spPr>
          <a:xfrm>
            <a:off x="13716" y="3268980"/>
            <a:ext cx="228600" cy="228600"/>
          </a:xfrm>
          <a:prstGeom prst="rect">
            <a:avLst/>
          </a:prstGeom>
        </p:spPr>
      </p:pic>
      <p:pic>
        <p:nvPicPr>
          <p:cNvPr descr="" id="16" name="">
            <a:hlinkClick r:id="rId4" action="ppaction://hlinksldjump"/>
          </p:cNvPr>
          <p:cNvPicPr/>
          <p:nvPr/>
        </p:nvPicPr>
        <p:blipFill>
          <a:blip r:embed="rId16"/>
          <a:stretch>
            <a:fillRect/>
          </a:stretch>
        </p:blipFill>
        <p:spPr>
          <a:xfrm>
            <a:off x="4439412" y="3268980"/>
            <a:ext cx="228600" cy="228600"/>
          </a:xfrm>
          <a:prstGeom prst="rect">
            <a:avLst/>
          </a:prstGeom>
        </p:spPr>
      </p:pic>
    </p:spTree>
  </p:cSld>
</p:sld>
</file>

<file path=ppt/slides/slide3.xml><?xml version="1.0" encoding="utf-8"?>
<p:sld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" name=""/>
          <p:cNvPicPr/>
          <p:nvPr/>
        </p:nvPicPr>
        <p:blipFill>
          <a:blip r:embed="rId6"/>
          <a:stretch>
            <a:fillRect/>
          </a:stretch>
        </p:blipFill>
        <p:spPr>
          <a:xfrm>
            <a:off x="499384" y="156058"/>
            <a:ext cx="4057498" cy="1941606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91440"/>
            <a:ext cx="499384" cy="228600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1800" dirty="0" smtClean="0" b="1">
                <a:solidFill>
                  <a:srgbClr val="0096FC"/>
                </a:solidFill>
              </a:rPr>
              <a:t>2</a:t>
            </a:r>
          </a:p>
        </p:txBody>
      </p:sp>
      <p:pic>
        <p:nvPicPr>
          <p:cNvPr descr="" id="7" name=""/>
          <p:cNvPicPr/>
          <p:nvPr/>
        </p:nvPicPr>
        <p:blipFill>
          <a:blip r:embed="rId7"/>
          <a:stretch>
            <a:fillRect/>
          </a:stretch>
        </p:blipFill>
        <p:spPr>
          <a:xfrm>
            <a:off x="780288" y="2331750"/>
            <a:ext cx="166420" cy="155933"/>
          </a:xfrm>
          <a:prstGeom prst="rect">
            <a:avLst/>
          </a:prstGeom>
        </p:spPr>
      </p:pic>
      <p:pic>
        <p:nvPicPr>
          <p:cNvPr descr="" id="8" name=""/>
          <p:cNvPicPr/>
          <p:nvPr/>
        </p:nvPicPr>
        <p:blipFill>
          <a:blip r:embed="rId8"/>
          <a:stretch>
            <a:fillRect/>
          </a:stretch>
        </p:blipFill>
        <p:spPr>
          <a:xfrm>
            <a:off x="505968" y="2300627"/>
            <a:ext cx="228600" cy="228600"/>
          </a:xfrm>
          <a:prstGeom prst="rect">
            <a:avLst/>
          </a:prstGeom>
        </p:spPr>
      </p:pic>
      <p:pic>
        <p:nvPicPr>
          <p:cNvPr descr="" id="9" name=""/>
          <p:cNvPicPr/>
          <p:nvPr/>
        </p:nvPicPr>
        <p:blipFill>
          <a:blip r:embed="rId9"/>
          <a:stretch>
            <a:fillRect/>
          </a:stretch>
        </p:blipFill>
        <p:spPr>
          <a:xfrm>
            <a:off x="1508515" y="2331750"/>
            <a:ext cx="166420" cy="155933"/>
          </a:xfrm>
          <a:prstGeom prst="rect">
            <a:avLst/>
          </a:prstGeom>
        </p:spPr>
      </p:pic>
      <p:pic>
        <p:nvPicPr>
          <p:cNvPr descr="" id="10" name=""/>
          <p:cNvPicPr/>
          <p:nvPr/>
        </p:nvPicPr>
        <p:blipFill>
          <a:blip r:embed="rId10"/>
          <a:stretch>
            <a:fillRect/>
          </a:stretch>
        </p:blipFill>
        <p:spPr>
          <a:xfrm>
            <a:off x="1234195" y="2300627"/>
            <a:ext cx="228600" cy="228600"/>
          </a:xfrm>
          <a:prstGeom prst="rect">
            <a:avLst/>
          </a:prstGeom>
        </p:spPr>
      </p:pic>
      <p:pic>
        <p:nvPicPr>
          <p:cNvPr descr="" id="11" name=""/>
          <p:cNvPicPr/>
          <p:nvPr/>
        </p:nvPicPr>
        <p:blipFill>
          <a:blip r:embed="rId11"/>
          <a:stretch>
            <a:fillRect/>
          </a:stretch>
        </p:blipFill>
        <p:spPr>
          <a:xfrm>
            <a:off x="2236742" y="2331750"/>
            <a:ext cx="166420" cy="159116"/>
          </a:xfrm>
          <a:prstGeom prst="rect">
            <a:avLst/>
          </a:prstGeom>
        </p:spPr>
      </p:pic>
      <p:pic>
        <p:nvPicPr>
          <p:cNvPr descr="" id="12" name=""/>
          <p:cNvPicPr/>
          <p:nvPr/>
        </p:nvPicPr>
        <p:blipFill>
          <a:blip r:embed="rId12"/>
          <a:stretch>
            <a:fillRect/>
          </a:stretch>
        </p:blipFill>
        <p:spPr>
          <a:xfrm>
            <a:off x="1962422" y="2300627"/>
            <a:ext cx="228600" cy="228600"/>
          </a:xfrm>
          <a:prstGeom prst="rect">
            <a:avLst/>
          </a:prstGeom>
        </p:spPr>
      </p:pic>
      <p:pic>
        <p:nvPicPr>
          <p:cNvPr descr="" id="13" name=""/>
          <p:cNvPicPr/>
          <p:nvPr/>
        </p:nvPicPr>
        <p:blipFill>
          <a:blip r:embed="rId13"/>
          <a:stretch>
            <a:fillRect/>
          </a:stretch>
        </p:blipFill>
        <p:spPr>
          <a:xfrm>
            <a:off x="2964970" y="2331750"/>
            <a:ext cx="166420" cy="155933"/>
          </a:xfrm>
          <a:prstGeom prst="rect">
            <a:avLst/>
          </a:prstGeom>
        </p:spPr>
      </p:pic>
      <p:pic>
        <p:nvPicPr>
          <p:cNvPr descr="" id="14" name=""/>
          <p:cNvPicPr/>
          <p:nvPr/>
        </p:nvPicPr>
        <p:blipFill>
          <a:blip r:embed="rId14"/>
          <a:stretch>
            <a:fillRect/>
          </a:stretch>
        </p:blipFill>
        <p:spPr>
          <a:xfrm>
            <a:off x="2690650" y="2300627"/>
            <a:ext cx="228600" cy="228600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3346704"/>
            <a:ext cx="4681728" cy="164592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540" dirty="0" smtClean="0">
                <a:solidFill>
                  <a:srgbClr val="646464"/>
                </a:solidFill>
              </a:rPr>
              <a:t>Copyright© 2013 EducAide Software Inc. All rights reserved.</a:t>
            </a:r>
          </a:p>
        </p:txBody>
      </p:sp>
      <p:pic>
        <p:nvPicPr>
          <p:cNvPr descr="" id="15" name="">
            <a:hlinkClick r:id="rId3" action="ppaction://hlinksldjump"/>
          </p:cNvPr>
          <p:cNvPicPr/>
          <p:nvPr/>
        </p:nvPicPr>
        <p:blipFill>
          <a:blip r:embed="rId15"/>
          <a:stretch>
            <a:fillRect/>
          </a:stretch>
        </p:blipFill>
        <p:spPr>
          <a:xfrm>
            <a:off x="13716" y="3268980"/>
            <a:ext cx="228600" cy="228600"/>
          </a:xfrm>
          <a:prstGeom prst="rect">
            <a:avLst/>
          </a:prstGeom>
        </p:spPr>
      </p:pic>
      <p:pic>
        <p:nvPicPr>
          <p:cNvPr descr="" id="16" name="">
            <a:hlinkClick r:id="rId4" action="ppaction://hlinksldjump"/>
          </p:cNvPr>
          <p:cNvPicPr/>
          <p:nvPr/>
        </p:nvPicPr>
        <p:blipFill>
          <a:blip r:embed="rId16"/>
          <a:stretch>
            <a:fillRect/>
          </a:stretch>
        </p:blipFill>
        <p:spPr>
          <a:xfrm>
            <a:off x="4439412" y="3268980"/>
            <a:ext cx="228600" cy="228600"/>
          </a:xfrm>
          <a:prstGeom prst="rect">
            <a:avLst/>
          </a:prstGeom>
        </p:spPr>
      </p:pic>
    </p:spTree>
  </p:cSld>
</p:sld>
</file>

<file path=ppt/slides/slide4.xml><?xml version="1.0" encoding="utf-8"?>
<p:sld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" name=""/>
          <p:cNvPicPr/>
          <p:nvPr/>
        </p:nvPicPr>
        <p:blipFill>
          <a:blip r:embed="rId6"/>
          <a:stretch>
            <a:fillRect/>
          </a:stretch>
        </p:blipFill>
        <p:spPr>
          <a:xfrm>
            <a:off x="499384" y="156058"/>
            <a:ext cx="4057498" cy="374351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91440"/>
            <a:ext cx="499384" cy="228600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1800" dirty="0" smtClean="0" b="1">
                <a:solidFill>
                  <a:srgbClr val="0096FC"/>
                </a:solidFill>
              </a:rPr>
              <a:t>3</a:t>
            </a:r>
          </a:p>
        </p:txBody>
      </p:sp>
      <p:pic>
        <p:nvPicPr>
          <p:cNvPr descr="" id="7" name=""/>
          <p:cNvPicPr/>
          <p:nvPr/>
        </p:nvPicPr>
        <p:blipFill>
          <a:blip r:embed="rId7"/>
          <a:stretch>
            <a:fillRect/>
          </a:stretch>
        </p:blipFill>
        <p:spPr>
          <a:xfrm>
            <a:off x="1877810" y="764495"/>
            <a:ext cx="1234244" cy="1685391"/>
          </a:xfrm>
          <a:prstGeom prst="rect">
            <a:avLst/>
          </a:prstGeom>
        </p:spPr>
      </p:pic>
      <p:pic>
        <p:nvPicPr>
          <p:cNvPr descr="" id="8" name=""/>
          <p:cNvPicPr/>
          <p:nvPr/>
        </p:nvPicPr>
        <p:blipFill>
          <a:blip r:embed="rId8"/>
          <a:stretch>
            <a:fillRect/>
          </a:stretch>
        </p:blipFill>
        <p:spPr>
          <a:xfrm>
            <a:off x="780288" y="764495"/>
            <a:ext cx="166420" cy="157431"/>
          </a:xfrm>
          <a:prstGeom prst="rect">
            <a:avLst/>
          </a:prstGeom>
        </p:spPr>
      </p:pic>
      <p:pic>
        <p:nvPicPr>
          <p:cNvPr descr="" id="9" name=""/>
          <p:cNvPicPr/>
          <p:nvPr/>
        </p:nvPicPr>
        <p:blipFill>
          <a:blip r:embed="rId9"/>
          <a:stretch>
            <a:fillRect/>
          </a:stretch>
        </p:blipFill>
        <p:spPr>
          <a:xfrm>
            <a:off x="505968" y="734870"/>
            <a:ext cx="228600" cy="228600"/>
          </a:xfrm>
          <a:prstGeom prst="rect">
            <a:avLst/>
          </a:prstGeom>
        </p:spPr>
      </p:pic>
      <p:pic>
        <p:nvPicPr>
          <p:cNvPr descr="" id="10" name=""/>
          <p:cNvPicPr/>
          <p:nvPr/>
        </p:nvPicPr>
        <p:blipFill>
          <a:blip r:embed="rId10"/>
          <a:stretch>
            <a:fillRect/>
          </a:stretch>
        </p:blipFill>
        <p:spPr>
          <a:xfrm>
            <a:off x="780288" y="1156012"/>
            <a:ext cx="166420" cy="157431"/>
          </a:xfrm>
          <a:prstGeom prst="rect">
            <a:avLst/>
          </a:prstGeom>
        </p:spPr>
      </p:pic>
      <p:pic>
        <p:nvPicPr>
          <p:cNvPr descr="" id="11" name=""/>
          <p:cNvPicPr/>
          <p:nvPr/>
        </p:nvPicPr>
        <p:blipFill>
          <a:blip r:embed="rId11"/>
          <a:stretch>
            <a:fillRect/>
          </a:stretch>
        </p:blipFill>
        <p:spPr>
          <a:xfrm>
            <a:off x="505968" y="1126387"/>
            <a:ext cx="228600" cy="228600"/>
          </a:xfrm>
          <a:prstGeom prst="rect">
            <a:avLst/>
          </a:prstGeom>
        </p:spPr>
      </p:pic>
      <p:pic>
        <p:nvPicPr>
          <p:cNvPr descr="" id="12" name=""/>
          <p:cNvPicPr/>
          <p:nvPr/>
        </p:nvPicPr>
        <p:blipFill>
          <a:blip r:embed="rId12"/>
          <a:stretch>
            <a:fillRect/>
          </a:stretch>
        </p:blipFill>
        <p:spPr>
          <a:xfrm>
            <a:off x="780288" y="1547530"/>
            <a:ext cx="166420" cy="160412"/>
          </a:xfrm>
          <a:prstGeom prst="rect">
            <a:avLst/>
          </a:prstGeom>
        </p:spPr>
      </p:pic>
      <p:pic>
        <p:nvPicPr>
          <p:cNvPr descr="" id="13" name=""/>
          <p:cNvPicPr/>
          <p:nvPr/>
        </p:nvPicPr>
        <p:blipFill>
          <a:blip r:embed="rId13"/>
          <a:stretch>
            <a:fillRect/>
          </a:stretch>
        </p:blipFill>
        <p:spPr>
          <a:xfrm>
            <a:off x="505968" y="1517905"/>
            <a:ext cx="228600" cy="228600"/>
          </a:xfrm>
          <a:prstGeom prst="rect">
            <a:avLst/>
          </a:prstGeom>
        </p:spPr>
      </p:pic>
      <p:pic>
        <p:nvPicPr>
          <p:cNvPr descr="" id="14" name=""/>
          <p:cNvPicPr/>
          <p:nvPr/>
        </p:nvPicPr>
        <p:blipFill>
          <a:blip r:embed="rId14"/>
          <a:stretch>
            <a:fillRect/>
          </a:stretch>
        </p:blipFill>
        <p:spPr>
          <a:xfrm>
            <a:off x="780288" y="1942043"/>
            <a:ext cx="166420" cy="157431"/>
          </a:xfrm>
          <a:prstGeom prst="rect">
            <a:avLst/>
          </a:prstGeom>
        </p:spPr>
      </p:pic>
      <p:pic>
        <p:nvPicPr>
          <p:cNvPr descr="" id="15" name=""/>
          <p:cNvPicPr/>
          <p:nvPr/>
        </p:nvPicPr>
        <p:blipFill>
          <a:blip r:embed="rId15"/>
          <a:stretch>
            <a:fillRect/>
          </a:stretch>
        </p:blipFill>
        <p:spPr>
          <a:xfrm>
            <a:off x="505968" y="1912418"/>
            <a:ext cx="228600" cy="228600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3346704"/>
            <a:ext cx="4681728" cy="164592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540" dirty="0" smtClean="0">
                <a:solidFill>
                  <a:srgbClr val="646464"/>
                </a:solidFill>
              </a:rPr>
              <a:t>Copyright© 2013 EducAide Software Inc. All rights reserved.</a:t>
            </a:r>
          </a:p>
        </p:txBody>
      </p:sp>
      <p:pic>
        <p:nvPicPr>
          <p:cNvPr descr="" id="16" name="">
            <a:hlinkClick r:id="rId3" action="ppaction://hlinksldjump"/>
          </p:cNvPr>
          <p:cNvPicPr/>
          <p:nvPr/>
        </p:nvPicPr>
        <p:blipFill>
          <a:blip r:embed="rId16"/>
          <a:stretch>
            <a:fillRect/>
          </a:stretch>
        </p:blipFill>
        <p:spPr>
          <a:xfrm>
            <a:off x="13716" y="3268980"/>
            <a:ext cx="228600" cy="228600"/>
          </a:xfrm>
          <a:prstGeom prst="rect">
            <a:avLst/>
          </a:prstGeom>
        </p:spPr>
      </p:pic>
      <p:pic>
        <p:nvPicPr>
          <p:cNvPr descr="" id="17" name="">
            <a:hlinkClick r:id="rId4" action="ppaction://hlinksldjump"/>
          </p:cNvPr>
          <p:cNvPicPr/>
          <p:nvPr/>
        </p:nvPicPr>
        <p:blipFill>
          <a:blip r:embed="rId17"/>
          <a:stretch>
            <a:fillRect/>
          </a:stretch>
        </p:blipFill>
        <p:spPr>
          <a:xfrm>
            <a:off x="4439412" y="3268980"/>
            <a:ext cx="228600" cy="228600"/>
          </a:xfrm>
          <a:prstGeom prst="rect">
            <a:avLst/>
          </a:prstGeom>
        </p:spPr>
      </p:pic>
    </p:spTree>
  </p:cSld>
</p:sld>
</file>

<file path=ppt/slides/slide5.xml><?xml version="1.0" encoding="utf-8"?>
<p:sld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" name=""/>
          <p:cNvPicPr/>
          <p:nvPr/>
        </p:nvPicPr>
        <p:blipFill>
          <a:blip r:embed="rId6"/>
          <a:stretch>
            <a:fillRect/>
          </a:stretch>
        </p:blipFill>
        <p:spPr>
          <a:xfrm>
            <a:off x="499384" y="156058"/>
            <a:ext cx="4057498" cy="628350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91440"/>
            <a:ext cx="499384" cy="228600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1800" dirty="0" smtClean="0" b="1">
                <a:solidFill>
                  <a:srgbClr val="0096FC"/>
                </a:solidFill>
              </a:rPr>
              <a:t>4</a:t>
            </a:r>
          </a:p>
        </p:txBody>
      </p:sp>
      <p:pic>
        <p:nvPicPr>
          <p:cNvPr descr="" id="7" name=""/>
          <p:cNvPicPr/>
          <p:nvPr/>
        </p:nvPicPr>
        <p:blipFill>
          <a:blip r:embed="rId7"/>
          <a:stretch>
            <a:fillRect/>
          </a:stretch>
        </p:blipFill>
        <p:spPr>
          <a:xfrm>
            <a:off x="1683487" y="1018494"/>
            <a:ext cx="2230516" cy="1132744"/>
          </a:xfrm>
          <a:prstGeom prst="rect">
            <a:avLst/>
          </a:prstGeom>
        </p:spPr>
      </p:pic>
      <p:pic>
        <p:nvPicPr>
          <p:cNvPr descr="" id="8" name=""/>
          <p:cNvPicPr/>
          <p:nvPr/>
        </p:nvPicPr>
        <p:blipFill>
          <a:blip r:embed="rId8"/>
          <a:stretch>
            <a:fillRect/>
          </a:stretch>
        </p:blipFill>
        <p:spPr>
          <a:xfrm>
            <a:off x="780288" y="1018494"/>
            <a:ext cx="700324" cy="197881"/>
          </a:xfrm>
          <a:prstGeom prst="rect">
            <a:avLst/>
          </a:prstGeom>
        </p:spPr>
      </p:pic>
      <p:pic>
        <p:nvPicPr>
          <p:cNvPr descr="" id="9" name=""/>
          <p:cNvPicPr/>
          <p:nvPr/>
        </p:nvPicPr>
        <p:blipFill>
          <a:blip r:embed="rId9"/>
          <a:stretch>
            <a:fillRect/>
          </a:stretch>
        </p:blipFill>
        <p:spPr>
          <a:xfrm>
            <a:off x="505968" y="988869"/>
            <a:ext cx="228600" cy="228600"/>
          </a:xfrm>
          <a:prstGeom prst="rect">
            <a:avLst/>
          </a:prstGeom>
        </p:spPr>
      </p:pic>
      <p:pic>
        <p:nvPicPr>
          <p:cNvPr descr="" id="10" name=""/>
          <p:cNvPicPr/>
          <p:nvPr/>
        </p:nvPicPr>
        <p:blipFill>
          <a:blip r:embed="rId10"/>
          <a:stretch>
            <a:fillRect/>
          </a:stretch>
        </p:blipFill>
        <p:spPr>
          <a:xfrm>
            <a:off x="780288" y="1450462"/>
            <a:ext cx="700324" cy="198256"/>
          </a:xfrm>
          <a:prstGeom prst="rect">
            <a:avLst/>
          </a:prstGeom>
        </p:spPr>
      </p:pic>
      <p:pic>
        <p:nvPicPr>
          <p:cNvPr descr="" id="11" name=""/>
          <p:cNvPicPr/>
          <p:nvPr/>
        </p:nvPicPr>
        <p:blipFill>
          <a:blip r:embed="rId11"/>
          <a:stretch>
            <a:fillRect/>
          </a:stretch>
        </p:blipFill>
        <p:spPr>
          <a:xfrm>
            <a:off x="505968" y="1420837"/>
            <a:ext cx="228600" cy="228600"/>
          </a:xfrm>
          <a:prstGeom prst="rect">
            <a:avLst/>
          </a:prstGeom>
        </p:spPr>
      </p:pic>
      <p:pic>
        <p:nvPicPr>
          <p:cNvPr descr="" id="12" name=""/>
          <p:cNvPicPr/>
          <p:nvPr/>
        </p:nvPicPr>
        <p:blipFill>
          <a:blip r:embed="rId12"/>
          <a:stretch>
            <a:fillRect/>
          </a:stretch>
        </p:blipFill>
        <p:spPr>
          <a:xfrm>
            <a:off x="780288" y="1882804"/>
            <a:ext cx="700324" cy="197881"/>
          </a:xfrm>
          <a:prstGeom prst="rect">
            <a:avLst/>
          </a:prstGeom>
        </p:spPr>
      </p:pic>
      <p:pic>
        <p:nvPicPr>
          <p:cNvPr descr="" id="13" name=""/>
          <p:cNvPicPr/>
          <p:nvPr/>
        </p:nvPicPr>
        <p:blipFill>
          <a:blip r:embed="rId13"/>
          <a:stretch>
            <a:fillRect/>
          </a:stretch>
        </p:blipFill>
        <p:spPr>
          <a:xfrm>
            <a:off x="505968" y="1853179"/>
            <a:ext cx="228600" cy="228600"/>
          </a:xfrm>
          <a:prstGeom prst="rect">
            <a:avLst/>
          </a:prstGeom>
        </p:spPr>
      </p:pic>
      <p:pic>
        <p:nvPicPr>
          <p:cNvPr descr="" id="14" name=""/>
          <p:cNvPicPr/>
          <p:nvPr/>
        </p:nvPicPr>
        <p:blipFill>
          <a:blip r:embed="rId14"/>
          <a:stretch>
            <a:fillRect/>
          </a:stretch>
        </p:blipFill>
        <p:spPr>
          <a:xfrm>
            <a:off x="780288" y="2314771"/>
            <a:ext cx="700324" cy="198256"/>
          </a:xfrm>
          <a:prstGeom prst="rect">
            <a:avLst/>
          </a:prstGeom>
        </p:spPr>
      </p:pic>
      <p:pic>
        <p:nvPicPr>
          <p:cNvPr descr="" id="15" name=""/>
          <p:cNvPicPr/>
          <p:nvPr/>
        </p:nvPicPr>
        <p:blipFill>
          <a:blip r:embed="rId15"/>
          <a:stretch>
            <a:fillRect/>
          </a:stretch>
        </p:blipFill>
        <p:spPr>
          <a:xfrm>
            <a:off x="505968" y="2285146"/>
            <a:ext cx="228600" cy="228600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3346704"/>
            <a:ext cx="4681728" cy="164592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540" dirty="0" smtClean="0">
                <a:solidFill>
                  <a:srgbClr val="646464"/>
                </a:solidFill>
              </a:rPr>
              <a:t>Copyright© 2013 EducAide Software Inc. All rights reserved.</a:t>
            </a:r>
          </a:p>
        </p:txBody>
      </p:sp>
      <p:pic>
        <p:nvPicPr>
          <p:cNvPr descr="" id="16" name="">
            <a:hlinkClick r:id="rId3" action="ppaction://hlinksldjump"/>
          </p:cNvPr>
          <p:cNvPicPr/>
          <p:nvPr/>
        </p:nvPicPr>
        <p:blipFill>
          <a:blip r:embed="rId16"/>
          <a:stretch>
            <a:fillRect/>
          </a:stretch>
        </p:blipFill>
        <p:spPr>
          <a:xfrm>
            <a:off x="13716" y="3268980"/>
            <a:ext cx="228600" cy="228600"/>
          </a:xfrm>
          <a:prstGeom prst="rect">
            <a:avLst/>
          </a:prstGeom>
        </p:spPr>
      </p:pic>
      <p:pic>
        <p:nvPicPr>
          <p:cNvPr descr="" id="17" name="">
            <a:hlinkClick r:id="rId4" action="ppaction://hlinksldjump"/>
          </p:cNvPr>
          <p:cNvPicPr/>
          <p:nvPr/>
        </p:nvPicPr>
        <p:blipFill>
          <a:blip r:embed="rId17"/>
          <a:stretch>
            <a:fillRect/>
          </a:stretch>
        </p:blipFill>
        <p:spPr>
          <a:xfrm>
            <a:off x="4439412" y="3268980"/>
            <a:ext cx="228600" cy="228600"/>
          </a:xfrm>
          <a:prstGeom prst="rect">
            <a:avLst/>
          </a:prstGeom>
        </p:spPr>
      </p:pic>
    </p:spTree>
  </p:cSld>
</p:sld>
</file>

<file path=ppt/slides/slide6.xml><?xml version="1.0" encoding="utf-8"?>
<p:sld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" name=""/>
          <p:cNvPicPr/>
          <p:nvPr/>
        </p:nvPicPr>
        <p:blipFill>
          <a:blip r:embed="rId6"/>
          <a:stretch>
            <a:fillRect/>
          </a:stretch>
        </p:blipFill>
        <p:spPr>
          <a:xfrm>
            <a:off x="499384" y="156058"/>
            <a:ext cx="4057498" cy="628725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91440"/>
            <a:ext cx="499384" cy="228600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1800" dirty="0" smtClean="0" b="1">
                <a:solidFill>
                  <a:srgbClr val="0096FC"/>
                </a:solidFill>
              </a:rPr>
              <a:t>5</a:t>
            </a:r>
          </a:p>
        </p:txBody>
      </p:sp>
      <p:pic>
        <p:nvPicPr>
          <p:cNvPr descr="" id="7" name=""/>
          <p:cNvPicPr/>
          <p:nvPr/>
        </p:nvPicPr>
        <p:blipFill>
          <a:blip r:embed="rId7"/>
          <a:stretch>
            <a:fillRect/>
          </a:stretch>
        </p:blipFill>
        <p:spPr>
          <a:xfrm>
            <a:off x="780288" y="1018869"/>
            <a:ext cx="1029356" cy="159101"/>
          </a:xfrm>
          <a:prstGeom prst="rect">
            <a:avLst/>
          </a:prstGeom>
        </p:spPr>
      </p:pic>
      <p:pic>
        <p:nvPicPr>
          <p:cNvPr descr="" id="8" name=""/>
          <p:cNvPicPr/>
          <p:nvPr/>
        </p:nvPicPr>
        <p:blipFill>
          <a:blip r:embed="rId8"/>
          <a:stretch>
            <a:fillRect/>
          </a:stretch>
        </p:blipFill>
        <p:spPr>
          <a:xfrm>
            <a:off x="505968" y="989244"/>
            <a:ext cx="228600" cy="228600"/>
          </a:xfrm>
          <a:prstGeom prst="rect">
            <a:avLst/>
          </a:prstGeom>
        </p:spPr>
      </p:pic>
      <p:pic>
        <p:nvPicPr>
          <p:cNvPr descr="" id="9" name=""/>
          <p:cNvPicPr/>
          <p:nvPr/>
        </p:nvPicPr>
        <p:blipFill>
          <a:blip r:embed="rId9"/>
          <a:stretch>
            <a:fillRect/>
          </a:stretch>
        </p:blipFill>
        <p:spPr>
          <a:xfrm>
            <a:off x="780288" y="1412072"/>
            <a:ext cx="1029356" cy="198256"/>
          </a:xfrm>
          <a:prstGeom prst="rect">
            <a:avLst/>
          </a:prstGeom>
        </p:spPr>
      </p:pic>
      <p:pic>
        <p:nvPicPr>
          <p:cNvPr descr="" id="10" name=""/>
          <p:cNvPicPr/>
          <p:nvPr/>
        </p:nvPicPr>
        <p:blipFill>
          <a:blip r:embed="rId10"/>
          <a:stretch>
            <a:fillRect/>
          </a:stretch>
        </p:blipFill>
        <p:spPr>
          <a:xfrm>
            <a:off x="505968" y="1382447"/>
            <a:ext cx="228600" cy="228600"/>
          </a:xfrm>
          <a:prstGeom prst="rect">
            <a:avLst/>
          </a:prstGeom>
        </p:spPr>
      </p:pic>
      <p:pic>
        <p:nvPicPr>
          <p:cNvPr descr="" id="11" name=""/>
          <p:cNvPicPr/>
          <p:nvPr/>
        </p:nvPicPr>
        <p:blipFill>
          <a:blip r:embed="rId11"/>
          <a:stretch>
            <a:fillRect/>
          </a:stretch>
        </p:blipFill>
        <p:spPr>
          <a:xfrm>
            <a:off x="780288" y="1844414"/>
            <a:ext cx="1029356" cy="159101"/>
          </a:xfrm>
          <a:prstGeom prst="rect">
            <a:avLst/>
          </a:prstGeom>
        </p:spPr>
      </p:pic>
      <p:pic>
        <p:nvPicPr>
          <p:cNvPr descr="" id="12" name=""/>
          <p:cNvPicPr/>
          <p:nvPr/>
        </p:nvPicPr>
        <p:blipFill>
          <a:blip r:embed="rId12"/>
          <a:stretch>
            <a:fillRect/>
          </a:stretch>
        </p:blipFill>
        <p:spPr>
          <a:xfrm>
            <a:off x="505968" y="1814789"/>
            <a:ext cx="228600" cy="228600"/>
          </a:xfrm>
          <a:prstGeom prst="rect">
            <a:avLst/>
          </a:prstGeom>
        </p:spPr>
      </p:pic>
      <p:pic>
        <p:nvPicPr>
          <p:cNvPr descr="" id="13" name=""/>
          <p:cNvPicPr/>
          <p:nvPr/>
        </p:nvPicPr>
        <p:blipFill>
          <a:blip r:embed="rId13"/>
          <a:stretch>
            <a:fillRect/>
          </a:stretch>
        </p:blipFill>
        <p:spPr>
          <a:xfrm>
            <a:off x="780288" y="2237616"/>
            <a:ext cx="1029356" cy="159101"/>
          </a:xfrm>
          <a:prstGeom prst="rect">
            <a:avLst/>
          </a:prstGeom>
        </p:spPr>
      </p:pic>
      <p:pic>
        <p:nvPicPr>
          <p:cNvPr descr="" id="14" name=""/>
          <p:cNvPicPr/>
          <p:nvPr/>
        </p:nvPicPr>
        <p:blipFill>
          <a:blip r:embed="rId14"/>
          <a:stretch>
            <a:fillRect/>
          </a:stretch>
        </p:blipFill>
        <p:spPr>
          <a:xfrm>
            <a:off x="505968" y="2207991"/>
            <a:ext cx="228600" cy="228600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3346704"/>
            <a:ext cx="4681728" cy="164592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540" dirty="0" smtClean="0">
                <a:solidFill>
                  <a:srgbClr val="646464"/>
                </a:solidFill>
              </a:rPr>
              <a:t>Copyright© 2013 EducAide Software Inc. All rights reserved.</a:t>
            </a:r>
          </a:p>
        </p:txBody>
      </p:sp>
      <p:pic>
        <p:nvPicPr>
          <p:cNvPr descr="" id="15" name="">
            <a:hlinkClick r:id="rId3" action="ppaction://hlinksldjump"/>
          </p:cNvPr>
          <p:cNvPicPr/>
          <p:nvPr/>
        </p:nvPicPr>
        <p:blipFill>
          <a:blip r:embed="rId15"/>
          <a:stretch>
            <a:fillRect/>
          </a:stretch>
        </p:blipFill>
        <p:spPr>
          <a:xfrm>
            <a:off x="13716" y="3268980"/>
            <a:ext cx="228600" cy="228600"/>
          </a:xfrm>
          <a:prstGeom prst="rect">
            <a:avLst/>
          </a:prstGeom>
        </p:spPr>
      </p:pic>
      <p:pic>
        <p:nvPicPr>
          <p:cNvPr descr="" id="16" name="">
            <a:hlinkClick r:id="rId4" action="ppaction://hlinksldjump"/>
          </p:cNvPr>
          <p:cNvPicPr/>
          <p:nvPr/>
        </p:nvPicPr>
        <p:blipFill>
          <a:blip r:embed="rId16"/>
          <a:stretch>
            <a:fillRect/>
          </a:stretch>
        </p:blipFill>
        <p:spPr>
          <a:xfrm>
            <a:off x="4439412" y="3268980"/>
            <a:ext cx="228600" cy="228600"/>
          </a:xfrm>
          <a:prstGeom prst="rect">
            <a:avLst/>
          </a:prstGeom>
        </p:spPr>
      </p:pic>
    </p:spTree>
  </p:cSld>
</p:sld>
</file>

<file path=ppt/slides/slide7.xml><?xml version="1.0" encoding="utf-8"?>
<p:sld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" name=""/>
          <p:cNvPicPr/>
          <p:nvPr/>
        </p:nvPicPr>
        <p:blipFill>
          <a:blip r:embed="rId6"/>
          <a:stretch>
            <a:fillRect/>
          </a:stretch>
        </p:blipFill>
        <p:spPr>
          <a:xfrm>
            <a:off x="499431" y="156058"/>
            <a:ext cx="4052426" cy="519656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91440"/>
            <a:ext cx="499431" cy="228600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1800" dirty="0" smtClean="0" b="1">
                <a:solidFill>
                  <a:srgbClr val="0096FC"/>
                </a:solidFill>
              </a:rPr>
              <a:t>6</a:t>
            </a:r>
          </a:p>
        </p:txBody>
      </p:sp>
      <p:pic>
        <p:nvPicPr>
          <p:cNvPr descr="" id="7" name=""/>
          <p:cNvPicPr/>
          <p:nvPr/>
        </p:nvPicPr>
        <p:blipFill>
          <a:blip r:embed="rId7"/>
          <a:stretch>
            <a:fillRect/>
          </a:stretch>
        </p:blipFill>
        <p:spPr>
          <a:xfrm>
            <a:off x="1572655" y="909722"/>
            <a:ext cx="1879573" cy="1222306"/>
          </a:xfrm>
          <a:prstGeom prst="rect">
            <a:avLst/>
          </a:prstGeom>
        </p:spPr>
      </p:pic>
      <p:pic>
        <p:nvPicPr>
          <p:cNvPr descr="" id="8" name=""/>
          <p:cNvPicPr/>
          <p:nvPr/>
        </p:nvPicPr>
        <p:blipFill>
          <a:blip r:embed="rId8"/>
          <a:stretch>
            <a:fillRect/>
          </a:stretch>
        </p:blipFill>
        <p:spPr>
          <a:xfrm>
            <a:off x="780413" y="2599920"/>
            <a:ext cx="936798" cy="131494"/>
          </a:xfrm>
          <a:prstGeom prst="rect">
            <a:avLst/>
          </a:prstGeom>
        </p:spPr>
      </p:pic>
      <p:pic>
        <p:nvPicPr>
          <p:cNvPr descr="" id="9" name=""/>
          <p:cNvPicPr/>
          <p:nvPr/>
        </p:nvPicPr>
        <p:blipFill>
          <a:blip r:embed="rId9"/>
          <a:stretch>
            <a:fillRect/>
          </a:stretch>
        </p:blipFill>
        <p:spPr>
          <a:xfrm>
            <a:off x="506093" y="2545684"/>
            <a:ext cx="228600" cy="228600"/>
          </a:xfrm>
          <a:prstGeom prst="rect">
            <a:avLst/>
          </a:prstGeom>
        </p:spPr>
      </p:pic>
      <p:pic>
        <p:nvPicPr>
          <p:cNvPr descr="" id="10" name=""/>
          <p:cNvPicPr/>
          <p:nvPr/>
        </p:nvPicPr>
        <p:blipFill>
          <a:blip r:embed="rId10"/>
          <a:stretch>
            <a:fillRect/>
          </a:stretch>
        </p:blipFill>
        <p:spPr>
          <a:xfrm>
            <a:off x="2284418" y="2599920"/>
            <a:ext cx="936798" cy="163845"/>
          </a:xfrm>
          <a:prstGeom prst="rect">
            <a:avLst/>
          </a:prstGeom>
        </p:spPr>
      </p:pic>
      <p:pic>
        <p:nvPicPr>
          <p:cNvPr descr="" id="11" name=""/>
          <p:cNvPicPr/>
          <p:nvPr/>
        </p:nvPicPr>
        <p:blipFill>
          <a:blip r:embed="rId11"/>
          <a:stretch>
            <a:fillRect/>
          </a:stretch>
        </p:blipFill>
        <p:spPr>
          <a:xfrm>
            <a:off x="2010098" y="2545684"/>
            <a:ext cx="228600" cy="228600"/>
          </a:xfrm>
          <a:prstGeom prst="rect">
            <a:avLst/>
          </a:prstGeom>
        </p:spPr>
      </p:pic>
      <p:pic>
        <p:nvPicPr>
          <p:cNvPr descr="" id="12" name=""/>
          <p:cNvPicPr/>
          <p:nvPr/>
        </p:nvPicPr>
        <p:blipFill>
          <a:blip r:embed="rId12"/>
          <a:stretch>
            <a:fillRect/>
          </a:stretch>
        </p:blipFill>
        <p:spPr>
          <a:xfrm>
            <a:off x="780413" y="2997835"/>
            <a:ext cx="936798" cy="163533"/>
          </a:xfrm>
          <a:prstGeom prst="rect">
            <a:avLst/>
          </a:prstGeom>
        </p:spPr>
      </p:pic>
      <p:pic>
        <p:nvPicPr>
          <p:cNvPr descr="" id="13" name=""/>
          <p:cNvPicPr/>
          <p:nvPr/>
        </p:nvPicPr>
        <p:blipFill>
          <a:blip r:embed="rId13"/>
          <a:stretch>
            <a:fillRect/>
          </a:stretch>
        </p:blipFill>
        <p:spPr>
          <a:xfrm>
            <a:off x="506093" y="2943600"/>
            <a:ext cx="228600" cy="228600"/>
          </a:xfrm>
          <a:prstGeom prst="rect">
            <a:avLst/>
          </a:prstGeom>
        </p:spPr>
      </p:pic>
      <p:pic>
        <p:nvPicPr>
          <p:cNvPr descr="" id="14" name=""/>
          <p:cNvPicPr/>
          <p:nvPr/>
        </p:nvPicPr>
        <p:blipFill>
          <a:blip r:embed="rId14"/>
          <a:stretch>
            <a:fillRect/>
          </a:stretch>
        </p:blipFill>
        <p:spPr>
          <a:xfrm>
            <a:off x="2284418" y="2997835"/>
            <a:ext cx="936798" cy="131494"/>
          </a:xfrm>
          <a:prstGeom prst="rect">
            <a:avLst/>
          </a:prstGeom>
        </p:spPr>
      </p:pic>
      <p:pic>
        <p:nvPicPr>
          <p:cNvPr descr="" id="15" name=""/>
          <p:cNvPicPr/>
          <p:nvPr/>
        </p:nvPicPr>
        <p:blipFill>
          <a:blip r:embed="rId15"/>
          <a:stretch>
            <a:fillRect/>
          </a:stretch>
        </p:blipFill>
        <p:spPr>
          <a:xfrm>
            <a:off x="2010098" y="2943600"/>
            <a:ext cx="228600" cy="228600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3346704"/>
            <a:ext cx="4681728" cy="164592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540" dirty="0" smtClean="0">
                <a:solidFill>
                  <a:srgbClr val="646464"/>
                </a:solidFill>
              </a:rPr>
              <a:t>Copyright© 2013 EducAide Software Inc. All rights reserved.</a:t>
            </a:r>
          </a:p>
        </p:txBody>
      </p:sp>
      <p:pic>
        <p:nvPicPr>
          <p:cNvPr descr="" id="16" name="">
            <a:hlinkClick r:id="rId3" action="ppaction://hlinksldjump"/>
          </p:cNvPr>
          <p:cNvPicPr/>
          <p:nvPr/>
        </p:nvPicPr>
        <p:blipFill>
          <a:blip r:embed="rId16"/>
          <a:stretch>
            <a:fillRect/>
          </a:stretch>
        </p:blipFill>
        <p:spPr>
          <a:xfrm>
            <a:off x="13716" y="3268980"/>
            <a:ext cx="228600" cy="228600"/>
          </a:xfrm>
          <a:prstGeom prst="rect">
            <a:avLst/>
          </a:prstGeom>
        </p:spPr>
      </p:pic>
      <p:pic>
        <p:nvPicPr>
          <p:cNvPr descr="" id="17" name="">
            <a:hlinkClick r:id="rId4" action="ppaction://hlinksldjump"/>
          </p:cNvPr>
          <p:cNvPicPr/>
          <p:nvPr/>
        </p:nvPicPr>
        <p:blipFill>
          <a:blip r:embed="rId17"/>
          <a:stretch>
            <a:fillRect/>
          </a:stretch>
        </p:blipFill>
        <p:spPr>
          <a:xfrm>
            <a:off x="4439412" y="3268980"/>
            <a:ext cx="228600" cy="228600"/>
          </a:xfrm>
          <a:prstGeom prst="rect">
            <a:avLst/>
          </a:prstGeom>
        </p:spPr>
      </p:pic>
    </p:spTree>
  </p:cSld>
</p:sld>
</file>

<file path=ppt/slides/slide8.xml><?xml version="1.0" encoding="utf-8"?>
<p:sld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" name=""/>
          <p:cNvPicPr/>
          <p:nvPr/>
        </p:nvPicPr>
        <p:blipFill>
          <a:blip r:embed="rId6"/>
          <a:stretch>
            <a:fillRect/>
          </a:stretch>
        </p:blipFill>
        <p:spPr>
          <a:xfrm>
            <a:off x="499384" y="156058"/>
            <a:ext cx="4057498" cy="198256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91440"/>
            <a:ext cx="499384" cy="228600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1800" dirty="0" smtClean="0" b="1">
                <a:solidFill>
                  <a:srgbClr val="0096FC"/>
                </a:solidFill>
              </a:rPr>
              <a:t>7</a:t>
            </a:r>
          </a:p>
        </p:txBody>
      </p:sp>
      <p:pic>
        <p:nvPicPr>
          <p:cNvPr descr="" id="7" name=""/>
          <p:cNvPicPr/>
          <p:nvPr/>
        </p:nvPicPr>
        <p:blipFill>
          <a:blip r:embed="rId7"/>
          <a:stretch>
            <a:fillRect/>
          </a:stretch>
        </p:blipFill>
        <p:spPr>
          <a:xfrm>
            <a:off x="491472" y="588400"/>
            <a:ext cx="4042095" cy="885877"/>
          </a:xfrm>
          <a:prstGeom prst="rect">
            <a:avLst/>
          </a:prstGeom>
        </p:spPr>
      </p:pic>
      <p:pic>
        <p:nvPicPr>
          <p:cNvPr descr="" id="8" name=""/>
          <p:cNvPicPr/>
          <p:nvPr/>
        </p:nvPicPr>
        <p:blipFill>
          <a:blip r:embed="rId8"/>
          <a:stretch>
            <a:fillRect/>
          </a:stretch>
        </p:blipFill>
        <p:spPr>
          <a:xfrm>
            <a:off x="780288" y="1942449"/>
            <a:ext cx="882911" cy="198256"/>
          </a:xfrm>
          <a:prstGeom prst="rect">
            <a:avLst/>
          </a:prstGeom>
        </p:spPr>
      </p:pic>
      <p:pic>
        <p:nvPicPr>
          <p:cNvPr descr="" id="9" name=""/>
          <p:cNvPicPr/>
          <p:nvPr/>
        </p:nvPicPr>
        <p:blipFill>
          <a:blip r:embed="rId9"/>
          <a:stretch>
            <a:fillRect/>
          </a:stretch>
        </p:blipFill>
        <p:spPr>
          <a:xfrm>
            <a:off x="505968" y="1912824"/>
            <a:ext cx="228600" cy="228600"/>
          </a:xfrm>
          <a:prstGeom prst="rect">
            <a:avLst/>
          </a:prstGeom>
        </p:spPr>
      </p:pic>
      <p:pic>
        <p:nvPicPr>
          <p:cNvPr descr="" id="10" name=""/>
          <p:cNvPicPr/>
          <p:nvPr/>
        </p:nvPicPr>
        <p:blipFill>
          <a:blip r:embed="rId10"/>
          <a:stretch>
            <a:fillRect/>
          </a:stretch>
        </p:blipFill>
        <p:spPr>
          <a:xfrm>
            <a:off x="2225007" y="1942449"/>
            <a:ext cx="882911" cy="198256"/>
          </a:xfrm>
          <a:prstGeom prst="rect">
            <a:avLst/>
          </a:prstGeom>
        </p:spPr>
      </p:pic>
      <p:pic>
        <p:nvPicPr>
          <p:cNvPr descr="" id="11" name=""/>
          <p:cNvPicPr/>
          <p:nvPr/>
        </p:nvPicPr>
        <p:blipFill>
          <a:blip r:embed="rId11"/>
          <a:stretch>
            <a:fillRect/>
          </a:stretch>
        </p:blipFill>
        <p:spPr>
          <a:xfrm>
            <a:off x="1950687" y="1912824"/>
            <a:ext cx="228600" cy="228600"/>
          </a:xfrm>
          <a:prstGeom prst="rect">
            <a:avLst/>
          </a:prstGeom>
        </p:spPr>
      </p:pic>
      <p:pic>
        <p:nvPicPr>
          <p:cNvPr descr="" id="12" name=""/>
          <p:cNvPicPr/>
          <p:nvPr/>
        </p:nvPicPr>
        <p:blipFill>
          <a:blip r:embed="rId12"/>
          <a:stretch>
            <a:fillRect/>
          </a:stretch>
        </p:blipFill>
        <p:spPr>
          <a:xfrm>
            <a:off x="780288" y="2374791"/>
            <a:ext cx="882911" cy="198256"/>
          </a:xfrm>
          <a:prstGeom prst="rect">
            <a:avLst/>
          </a:prstGeom>
        </p:spPr>
      </p:pic>
      <p:pic>
        <p:nvPicPr>
          <p:cNvPr descr="" id="13" name=""/>
          <p:cNvPicPr/>
          <p:nvPr/>
        </p:nvPicPr>
        <p:blipFill>
          <a:blip r:embed="rId13"/>
          <a:stretch>
            <a:fillRect/>
          </a:stretch>
        </p:blipFill>
        <p:spPr>
          <a:xfrm>
            <a:off x="505968" y="2345166"/>
            <a:ext cx="228600" cy="228600"/>
          </a:xfrm>
          <a:prstGeom prst="rect">
            <a:avLst/>
          </a:prstGeom>
        </p:spPr>
      </p:pic>
      <p:pic>
        <p:nvPicPr>
          <p:cNvPr descr="" id="14" name=""/>
          <p:cNvPicPr/>
          <p:nvPr/>
        </p:nvPicPr>
        <p:blipFill>
          <a:blip r:embed="rId14"/>
          <a:stretch>
            <a:fillRect/>
          </a:stretch>
        </p:blipFill>
        <p:spPr>
          <a:xfrm>
            <a:off x="2225007" y="2374791"/>
            <a:ext cx="882911" cy="159101"/>
          </a:xfrm>
          <a:prstGeom prst="rect">
            <a:avLst/>
          </a:prstGeom>
        </p:spPr>
      </p:pic>
      <p:pic>
        <p:nvPicPr>
          <p:cNvPr descr="" id="15" name=""/>
          <p:cNvPicPr/>
          <p:nvPr/>
        </p:nvPicPr>
        <p:blipFill>
          <a:blip r:embed="rId15"/>
          <a:stretch>
            <a:fillRect/>
          </a:stretch>
        </p:blipFill>
        <p:spPr>
          <a:xfrm>
            <a:off x="1950687" y="2345166"/>
            <a:ext cx="228600" cy="228600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3346704"/>
            <a:ext cx="4681728" cy="164592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540" dirty="0" smtClean="0">
                <a:solidFill>
                  <a:srgbClr val="646464"/>
                </a:solidFill>
              </a:rPr>
              <a:t>Copyright© 2013 EducAide Software Inc. All rights reserved.</a:t>
            </a:r>
          </a:p>
        </p:txBody>
      </p:sp>
      <p:pic>
        <p:nvPicPr>
          <p:cNvPr descr="" id="16" name="">
            <a:hlinkClick r:id="rId3" action="ppaction://hlinksldjump"/>
          </p:cNvPr>
          <p:cNvPicPr/>
          <p:nvPr/>
        </p:nvPicPr>
        <p:blipFill>
          <a:blip r:embed="rId16"/>
          <a:stretch>
            <a:fillRect/>
          </a:stretch>
        </p:blipFill>
        <p:spPr>
          <a:xfrm>
            <a:off x="13716" y="3268980"/>
            <a:ext cx="228600" cy="228600"/>
          </a:xfrm>
          <a:prstGeom prst="rect">
            <a:avLst/>
          </a:prstGeom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